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  <p:sldMasterId id="2147483651" r:id="rId2"/>
  </p:sldMasterIdLst>
  <p:notesMasterIdLst>
    <p:notesMasterId r:id="rId35"/>
  </p:notesMasterIdLst>
  <p:sldIdLst>
    <p:sldId id="307" r:id="rId3"/>
    <p:sldId id="257" r:id="rId4"/>
    <p:sldId id="318" r:id="rId5"/>
    <p:sldId id="258" r:id="rId6"/>
    <p:sldId id="259" r:id="rId7"/>
    <p:sldId id="260" r:id="rId8"/>
    <p:sldId id="317" r:id="rId9"/>
    <p:sldId id="262" r:id="rId10"/>
    <p:sldId id="308" r:id="rId11"/>
    <p:sldId id="265" r:id="rId12"/>
    <p:sldId id="267" r:id="rId13"/>
    <p:sldId id="268" r:id="rId14"/>
    <p:sldId id="269" r:id="rId15"/>
    <p:sldId id="310" r:id="rId16"/>
    <p:sldId id="311" r:id="rId17"/>
    <p:sldId id="312" r:id="rId18"/>
    <p:sldId id="263" r:id="rId19"/>
    <p:sldId id="313" r:id="rId20"/>
    <p:sldId id="270" r:id="rId21"/>
    <p:sldId id="271" r:id="rId22"/>
    <p:sldId id="272" r:id="rId23"/>
    <p:sldId id="305" r:id="rId24"/>
    <p:sldId id="273" r:id="rId25"/>
    <p:sldId id="275" r:id="rId26"/>
    <p:sldId id="274" r:id="rId27"/>
    <p:sldId id="277" r:id="rId28"/>
    <p:sldId id="306" r:id="rId29"/>
    <p:sldId id="264" r:id="rId30"/>
    <p:sldId id="290" r:id="rId31"/>
    <p:sldId id="291" r:id="rId32"/>
    <p:sldId id="292" r:id="rId33"/>
    <p:sldId id="293" r:id="rId34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BA5BC"/>
    <a:srgbClr val="FFFFFF"/>
    <a:srgbClr val="006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51DDF3-6D48-4076-9ABD-5ADDC7E46D5A}" v="46" dt="2020-09-27T20:22:32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9" autoAdjust="0"/>
    <p:restoredTop sz="85560" autoAdjust="0"/>
  </p:normalViewPr>
  <p:slideViewPr>
    <p:cSldViewPr>
      <p:cViewPr varScale="1">
        <p:scale>
          <a:sx n="92" d="100"/>
          <a:sy n="92" d="100"/>
        </p:scale>
        <p:origin x="558" y="66"/>
      </p:cViewPr>
      <p:guideLst>
        <p:guide orient="horz" pos="28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394" y="78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gina Thiemann" userId="07c0ca04450fd73c" providerId="LiveId" clId="{33381C57-322B-40E5-9894-2A492BA23AF1}"/>
    <pc:docChg chg="custSel addSld delSld modSld">
      <pc:chgData name="Regina Thiemann" userId="07c0ca04450fd73c" providerId="LiveId" clId="{33381C57-322B-40E5-9894-2A492BA23AF1}" dt="2020-08-10T16:55:30.746" v="7461" actId="255"/>
      <pc:docMkLst>
        <pc:docMk/>
      </pc:docMkLst>
      <pc:sldChg chg="modSp mod">
        <pc:chgData name="Regina Thiemann" userId="07c0ca04450fd73c" providerId="LiveId" clId="{33381C57-322B-40E5-9894-2A492BA23AF1}" dt="2020-08-10T12:27:49.603" v="1116" actId="120"/>
        <pc:sldMkLst>
          <pc:docMk/>
          <pc:sldMk cId="2581210796" sldId="256"/>
        </pc:sldMkLst>
        <pc:spChg chg="mod">
          <ac:chgData name="Regina Thiemann" userId="07c0ca04450fd73c" providerId="LiveId" clId="{33381C57-322B-40E5-9894-2A492BA23AF1}" dt="2020-08-10T12:27:49.603" v="1116" actId="120"/>
          <ac:spMkLst>
            <pc:docMk/>
            <pc:sldMk cId="2581210796" sldId="256"/>
            <ac:spMk id="4" creationId="{00000000-0000-0000-0000-000000000000}"/>
          </ac:spMkLst>
        </pc:spChg>
      </pc:sldChg>
      <pc:sldChg chg="modSp mod">
        <pc:chgData name="Regina Thiemann" userId="07c0ca04450fd73c" providerId="LiveId" clId="{33381C57-322B-40E5-9894-2A492BA23AF1}" dt="2020-08-10T16:15:48.464" v="7043" actId="20577"/>
        <pc:sldMkLst>
          <pc:docMk/>
          <pc:sldMk cId="144399917" sldId="259"/>
        </pc:sldMkLst>
        <pc:spChg chg="mod">
          <ac:chgData name="Regina Thiemann" userId="07c0ca04450fd73c" providerId="LiveId" clId="{33381C57-322B-40E5-9894-2A492BA23AF1}" dt="2020-08-10T16:15:48.464" v="7043" actId="20577"/>
          <ac:spMkLst>
            <pc:docMk/>
            <pc:sldMk cId="144399917" sldId="259"/>
            <ac:spMk id="7170" creationId="{00000000-0000-0000-0000-000000000000}"/>
          </ac:spMkLst>
        </pc:spChg>
      </pc:sldChg>
      <pc:sldChg chg="delSp modSp mod">
        <pc:chgData name="Regina Thiemann" userId="07c0ca04450fd73c" providerId="LiveId" clId="{33381C57-322B-40E5-9894-2A492BA23AF1}" dt="2020-08-10T14:51:28.417" v="1202" actId="20577"/>
        <pc:sldMkLst>
          <pc:docMk/>
          <pc:sldMk cId="4217733154" sldId="263"/>
        </pc:sldMkLst>
        <pc:spChg chg="mod">
          <ac:chgData name="Regina Thiemann" userId="07c0ca04450fd73c" providerId="LiveId" clId="{33381C57-322B-40E5-9894-2A492BA23AF1}" dt="2020-08-10T09:58:57.528" v="529" actId="20577"/>
          <ac:spMkLst>
            <pc:docMk/>
            <pc:sldMk cId="4217733154" sldId="263"/>
            <ac:spMk id="6" creationId="{00000000-0000-0000-0000-000000000000}"/>
          </ac:spMkLst>
        </pc:spChg>
        <pc:spChg chg="mod">
          <ac:chgData name="Regina Thiemann" userId="07c0ca04450fd73c" providerId="LiveId" clId="{33381C57-322B-40E5-9894-2A492BA23AF1}" dt="2020-08-10T12:28:35.845" v="1127" actId="6549"/>
          <ac:spMkLst>
            <pc:docMk/>
            <pc:sldMk cId="4217733154" sldId="263"/>
            <ac:spMk id="8195" creationId="{00000000-0000-0000-0000-000000000000}"/>
          </ac:spMkLst>
        </pc:spChg>
        <pc:spChg chg="mod">
          <ac:chgData name="Regina Thiemann" userId="07c0ca04450fd73c" providerId="LiveId" clId="{33381C57-322B-40E5-9894-2A492BA23AF1}" dt="2020-08-10T14:51:28.417" v="1202" actId="20577"/>
          <ac:spMkLst>
            <pc:docMk/>
            <pc:sldMk cId="4217733154" sldId="263"/>
            <ac:spMk id="11266" creationId="{00000000-0000-0000-0000-000000000000}"/>
          </ac:spMkLst>
        </pc:spChg>
        <pc:picChg chg="del">
          <ac:chgData name="Regina Thiemann" userId="07c0ca04450fd73c" providerId="LiveId" clId="{33381C57-322B-40E5-9894-2A492BA23AF1}" dt="2020-08-10T09:59:06.803" v="530" actId="478"/>
          <ac:picMkLst>
            <pc:docMk/>
            <pc:sldMk cId="4217733154" sldId="263"/>
            <ac:picMk id="3" creationId="{00000000-0000-0000-0000-000000000000}"/>
          </ac:picMkLst>
        </pc:picChg>
      </pc:sldChg>
      <pc:sldChg chg="addSp delSp modSp mod">
        <pc:chgData name="Regina Thiemann" userId="07c0ca04450fd73c" providerId="LiveId" clId="{33381C57-322B-40E5-9894-2A492BA23AF1}" dt="2020-08-10T16:51:42.800" v="7437" actId="1076"/>
        <pc:sldMkLst>
          <pc:docMk/>
          <pc:sldMk cId="2612497468" sldId="264"/>
        </pc:sldMkLst>
        <pc:spChg chg="add mod">
          <ac:chgData name="Regina Thiemann" userId="07c0ca04450fd73c" providerId="LiveId" clId="{33381C57-322B-40E5-9894-2A492BA23AF1}" dt="2020-08-10T15:57:01.999" v="5899" actId="20577"/>
          <ac:spMkLst>
            <pc:docMk/>
            <pc:sldMk cId="2612497468" sldId="264"/>
            <ac:spMk id="2" creationId="{E9D98412-A75E-4B41-A3D8-6E9EEC65F0EF}"/>
          </ac:spMkLst>
        </pc:spChg>
        <pc:spChg chg="mod">
          <ac:chgData name="Regina Thiemann" userId="07c0ca04450fd73c" providerId="LiveId" clId="{33381C57-322B-40E5-9894-2A492BA23AF1}" dt="2020-08-10T16:51:42.800" v="7437" actId="1076"/>
          <ac:spMkLst>
            <pc:docMk/>
            <pc:sldMk cId="2612497468" sldId="264"/>
            <ac:spMk id="13314" creationId="{00000000-0000-0000-0000-000000000000}"/>
          </ac:spMkLst>
        </pc:spChg>
        <pc:picChg chg="del mod">
          <ac:chgData name="Regina Thiemann" userId="07c0ca04450fd73c" providerId="LiveId" clId="{33381C57-322B-40E5-9894-2A492BA23AF1}" dt="2020-08-10T15:56:39.401" v="5881" actId="478"/>
          <ac:picMkLst>
            <pc:docMk/>
            <pc:sldMk cId="2612497468" sldId="264"/>
            <ac:picMk id="9" creationId="{00000000-0000-0000-0000-000000000000}"/>
          </ac:picMkLst>
        </pc:picChg>
      </pc:sldChg>
      <pc:sldChg chg="delSp modSp mod">
        <pc:chgData name="Regina Thiemann" userId="07c0ca04450fd73c" providerId="LiveId" clId="{33381C57-322B-40E5-9894-2A492BA23AF1}" dt="2020-08-10T12:07:16.571" v="1026" actId="6549"/>
        <pc:sldMkLst>
          <pc:docMk/>
          <pc:sldMk cId="3937904218" sldId="265"/>
        </pc:sldMkLst>
        <pc:spChg chg="mod">
          <ac:chgData name="Regina Thiemann" userId="07c0ca04450fd73c" providerId="LiveId" clId="{33381C57-322B-40E5-9894-2A492BA23AF1}" dt="2020-08-10T12:07:16.571" v="1026" actId="6549"/>
          <ac:spMkLst>
            <pc:docMk/>
            <pc:sldMk cId="3937904218" sldId="265"/>
            <ac:spMk id="9218" creationId="{00000000-0000-0000-0000-000000000000}"/>
          </ac:spMkLst>
        </pc:spChg>
        <pc:picChg chg="del">
          <ac:chgData name="Regina Thiemann" userId="07c0ca04450fd73c" providerId="LiveId" clId="{33381C57-322B-40E5-9894-2A492BA23AF1}" dt="2020-08-10T12:02:51.507" v="742" actId="478"/>
          <ac:picMkLst>
            <pc:docMk/>
            <pc:sldMk cId="3937904218" sldId="265"/>
            <ac:picMk id="4" creationId="{00000000-0000-0000-0000-000000000000}"/>
          </ac:picMkLst>
        </pc:picChg>
      </pc:sldChg>
      <pc:sldChg chg="addSp delSp modSp mod">
        <pc:chgData name="Regina Thiemann" userId="07c0ca04450fd73c" providerId="LiveId" clId="{33381C57-322B-40E5-9894-2A492BA23AF1}" dt="2020-08-10T16:50:22.321" v="7432" actId="2711"/>
        <pc:sldMkLst>
          <pc:docMk/>
          <pc:sldMk cId="1305332615" sldId="270"/>
        </pc:sldMkLst>
        <pc:spChg chg="add mod">
          <ac:chgData name="Regina Thiemann" userId="07c0ca04450fd73c" providerId="LiveId" clId="{33381C57-322B-40E5-9894-2A492BA23AF1}" dt="2020-08-10T15:40:44.979" v="4966" actId="1076"/>
          <ac:spMkLst>
            <pc:docMk/>
            <pc:sldMk cId="1305332615" sldId="270"/>
            <ac:spMk id="3" creationId="{54A70BF5-953F-44F1-AA19-0938D52E0555}"/>
          </ac:spMkLst>
        </pc:spChg>
        <pc:spChg chg="mod">
          <ac:chgData name="Regina Thiemann" userId="07c0ca04450fd73c" providerId="LiveId" clId="{33381C57-322B-40E5-9894-2A492BA23AF1}" dt="2020-08-10T15:42:27.650" v="4997" actId="20577"/>
          <ac:spMkLst>
            <pc:docMk/>
            <pc:sldMk cId="1305332615" sldId="270"/>
            <ac:spMk id="6" creationId="{00000000-0000-0000-0000-000000000000}"/>
          </ac:spMkLst>
        </pc:spChg>
        <pc:spChg chg="add mod">
          <ac:chgData name="Regina Thiemann" userId="07c0ca04450fd73c" providerId="LiveId" clId="{33381C57-322B-40E5-9894-2A492BA23AF1}" dt="2020-08-10T14:51:11.662" v="1201" actId="20577"/>
          <ac:spMkLst>
            <pc:docMk/>
            <pc:sldMk cId="1305332615" sldId="270"/>
            <ac:spMk id="7" creationId="{A4AAF5EB-9E72-492C-8BDB-69599DF99053}"/>
          </ac:spMkLst>
        </pc:spChg>
        <pc:spChg chg="mod">
          <ac:chgData name="Regina Thiemann" userId="07c0ca04450fd73c" providerId="LiveId" clId="{33381C57-322B-40E5-9894-2A492BA23AF1}" dt="2020-08-10T16:50:22.321" v="7432" actId="2711"/>
          <ac:spMkLst>
            <pc:docMk/>
            <pc:sldMk cId="1305332615" sldId="270"/>
            <ac:spMk id="8195" creationId="{00000000-0000-0000-0000-000000000000}"/>
          </ac:spMkLst>
        </pc:spChg>
        <pc:spChg chg="del mod">
          <ac:chgData name="Regina Thiemann" userId="07c0ca04450fd73c" providerId="LiveId" clId="{33381C57-322B-40E5-9894-2A492BA23AF1}" dt="2020-08-10T14:49:00.887" v="1160" actId="478"/>
          <ac:spMkLst>
            <pc:docMk/>
            <pc:sldMk cId="1305332615" sldId="270"/>
            <ac:spMk id="11266" creationId="{00000000-0000-0000-0000-000000000000}"/>
          </ac:spMkLst>
        </pc:spChg>
        <pc:picChg chg="del">
          <ac:chgData name="Regina Thiemann" userId="07c0ca04450fd73c" providerId="LiveId" clId="{33381C57-322B-40E5-9894-2A492BA23AF1}" dt="2020-08-10T12:37:03.170" v="1139" actId="478"/>
          <ac:picMkLst>
            <pc:docMk/>
            <pc:sldMk cId="1305332615" sldId="270"/>
            <ac:picMk id="2" creationId="{00000000-0000-0000-0000-000000000000}"/>
          </ac:picMkLst>
        </pc:picChg>
      </pc:sldChg>
      <pc:sldChg chg="addSp delSp modSp mod">
        <pc:chgData name="Regina Thiemann" userId="07c0ca04450fd73c" providerId="LiveId" clId="{33381C57-322B-40E5-9894-2A492BA23AF1}" dt="2020-08-10T16:35:13.205" v="7067" actId="20577"/>
        <pc:sldMkLst>
          <pc:docMk/>
          <pc:sldMk cId="986188249" sldId="271"/>
        </pc:sldMkLst>
        <pc:spChg chg="add mod">
          <ac:chgData name="Regina Thiemann" userId="07c0ca04450fd73c" providerId="LiveId" clId="{33381C57-322B-40E5-9894-2A492BA23AF1}" dt="2020-08-10T14:56:22.294" v="1426" actId="20577"/>
          <ac:spMkLst>
            <pc:docMk/>
            <pc:sldMk cId="986188249" sldId="271"/>
            <ac:spMk id="2" creationId="{EB6C68DC-3849-4E39-8D50-DEB51510BC94}"/>
          </ac:spMkLst>
        </pc:spChg>
        <pc:spChg chg="mod">
          <ac:chgData name="Regina Thiemann" userId="07c0ca04450fd73c" providerId="LiveId" clId="{33381C57-322B-40E5-9894-2A492BA23AF1}" dt="2020-08-10T15:42:36.306" v="5000" actId="20577"/>
          <ac:spMkLst>
            <pc:docMk/>
            <pc:sldMk cId="986188249" sldId="271"/>
            <ac:spMk id="6" creationId="{00000000-0000-0000-0000-000000000000}"/>
          </ac:spMkLst>
        </pc:spChg>
        <pc:spChg chg="mod">
          <ac:chgData name="Regina Thiemann" userId="07c0ca04450fd73c" providerId="LiveId" clId="{33381C57-322B-40E5-9894-2A492BA23AF1}" dt="2020-08-10T16:35:13.205" v="7067" actId="20577"/>
          <ac:spMkLst>
            <pc:docMk/>
            <pc:sldMk cId="986188249" sldId="271"/>
            <ac:spMk id="9" creationId="{00000000-0000-0000-0000-000000000000}"/>
          </ac:spMkLst>
        </pc:spChg>
        <pc:picChg chg="del">
          <ac:chgData name="Regina Thiemann" userId="07c0ca04450fd73c" providerId="LiveId" clId="{33381C57-322B-40E5-9894-2A492BA23AF1}" dt="2020-08-10T14:56:09.051" v="1422" actId="478"/>
          <ac:picMkLst>
            <pc:docMk/>
            <pc:sldMk cId="986188249" sldId="271"/>
            <ac:picMk id="4" creationId="{00000000-0000-0000-0000-000000000000}"/>
          </ac:picMkLst>
        </pc:picChg>
      </pc:sldChg>
      <pc:sldChg chg="addSp delSp modSp mod">
        <pc:chgData name="Regina Thiemann" userId="07c0ca04450fd73c" providerId="LiveId" clId="{33381C57-322B-40E5-9894-2A492BA23AF1}" dt="2020-08-10T16:50:42.828" v="7433" actId="20577"/>
        <pc:sldMkLst>
          <pc:docMk/>
          <pc:sldMk cId="1276859624" sldId="272"/>
        </pc:sldMkLst>
        <pc:spChg chg="mod">
          <ac:chgData name="Regina Thiemann" userId="07c0ca04450fd73c" providerId="LiveId" clId="{33381C57-322B-40E5-9894-2A492BA23AF1}" dt="2020-08-10T15:41:23.504" v="4977" actId="1076"/>
          <ac:spMkLst>
            <pc:docMk/>
            <pc:sldMk cId="1276859624" sldId="272"/>
            <ac:spMk id="3" creationId="{00000000-0000-0000-0000-000000000000}"/>
          </ac:spMkLst>
        </pc:spChg>
        <pc:spChg chg="add mod">
          <ac:chgData name="Regina Thiemann" userId="07c0ca04450fd73c" providerId="LiveId" clId="{33381C57-322B-40E5-9894-2A492BA23AF1}" dt="2020-08-10T15:06:05.299" v="2187" actId="20577"/>
          <ac:spMkLst>
            <pc:docMk/>
            <pc:sldMk cId="1276859624" sldId="272"/>
            <ac:spMk id="4" creationId="{292435F9-95D5-4904-B142-4D16D282FDD7}"/>
          </ac:spMkLst>
        </pc:spChg>
        <pc:spChg chg="mod">
          <ac:chgData name="Regina Thiemann" userId="07c0ca04450fd73c" providerId="LiveId" clId="{33381C57-322B-40E5-9894-2A492BA23AF1}" dt="2020-08-10T15:42:43.781" v="5003" actId="20577"/>
          <ac:spMkLst>
            <pc:docMk/>
            <pc:sldMk cId="1276859624" sldId="272"/>
            <ac:spMk id="6" creationId="{00000000-0000-0000-0000-000000000000}"/>
          </ac:spMkLst>
        </pc:spChg>
        <pc:spChg chg="mod">
          <ac:chgData name="Regina Thiemann" userId="07c0ca04450fd73c" providerId="LiveId" clId="{33381C57-322B-40E5-9894-2A492BA23AF1}" dt="2020-08-10T16:50:42.828" v="7433" actId="20577"/>
          <ac:spMkLst>
            <pc:docMk/>
            <pc:sldMk cId="1276859624" sldId="272"/>
            <ac:spMk id="9" creationId="{00000000-0000-0000-0000-000000000000}"/>
          </ac:spMkLst>
        </pc:spChg>
        <pc:picChg chg="del">
          <ac:chgData name="Regina Thiemann" userId="07c0ca04450fd73c" providerId="LiveId" clId="{33381C57-322B-40E5-9894-2A492BA23AF1}" dt="2020-08-10T15:04:38.764" v="2152" actId="478"/>
          <ac:picMkLst>
            <pc:docMk/>
            <pc:sldMk cId="1276859624" sldId="272"/>
            <ac:picMk id="2" creationId="{00000000-0000-0000-0000-000000000000}"/>
          </ac:picMkLst>
        </pc:picChg>
      </pc:sldChg>
      <pc:sldChg chg="addSp delSp modSp mod">
        <pc:chgData name="Regina Thiemann" userId="07c0ca04450fd73c" providerId="LiveId" clId="{33381C57-322B-40E5-9894-2A492BA23AF1}" dt="2020-08-10T16:51:02.082" v="7434" actId="2711"/>
        <pc:sldMkLst>
          <pc:docMk/>
          <pc:sldMk cId="1908975362" sldId="273"/>
        </pc:sldMkLst>
        <pc:spChg chg="add mod">
          <ac:chgData name="Regina Thiemann" userId="07c0ca04450fd73c" providerId="LiveId" clId="{33381C57-322B-40E5-9894-2A492BA23AF1}" dt="2020-08-10T15:13:24.175" v="2738" actId="20577"/>
          <ac:spMkLst>
            <pc:docMk/>
            <pc:sldMk cId="1908975362" sldId="273"/>
            <ac:spMk id="2" creationId="{044B467B-9F08-4876-83B9-4A00FC2DA616}"/>
          </ac:spMkLst>
        </pc:spChg>
        <pc:spChg chg="mod">
          <ac:chgData name="Regina Thiemann" userId="07c0ca04450fd73c" providerId="LiveId" clId="{33381C57-322B-40E5-9894-2A492BA23AF1}" dt="2020-08-10T15:43:09.622" v="5015" actId="6549"/>
          <ac:spMkLst>
            <pc:docMk/>
            <pc:sldMk cId="1908975362" sldId="273"/>
            <ac:spMk id="6" creationId="{00000000-0000-0000-0000-000000000000}"/>
          </ac:spMkLst>
        </pc:spChg>
        <pc:spChg chg="mod">
          <ac:chgData name="Regina Thiemann" userId="07c0ca04450fd73c" providerId="LiveId" clId="{33381C57-322B-40E5-9894-2A492BA23AF1}" dt="2020-08-10T16:51:02.082" v="7434" actId="2711"/>
          <ac:spMkLst>
            <pc:docMk/>
            <pc:sldMk cId="1908975362" sldId="273"/>
            <ac:spMk id="9" creationId="{00000000-0000-0000-0000-000000000000}"/>
          </ac:spMkLst>
        </pc:spChg>
        <pc:picChg chg="del">
          <ac:chgData name="Regina Thiemann" userId="07c0ca04450fd73c" providerId="LiveId" clId="{33381C57-322B-40E5-9894-2A492BA23AF1}" dt="2020-08-10T15:13:16.283" v="2733" actId="478"/>
          <ac:picMkLst>
            <pc:docMk/>
            <pc:sldMk cId="1908975362" sldId="273"/>
            <ac:picMk id="4" creationId="{00000000-0000-0000-0000-000000000000}"/>
          </ac:picMkLst>
        </pc:picChg>
      </pc:sldChg>
      <pc:sldChg chg="addSp delSp modSp mod">
        <pc:chgData name="Regina Thiemann" userId="07c0ca04450fd73c" providerId="LiveId" clId="{33381C57-322B-40E5-9894-2A492BA23AF1}" dt="2020-08-10T16:43:04.381" v="7314" actId="20577"/>
        <pc:sldMkLst>
          <pc:docMk/>
          <pc:sldMk cId="334116210" sldId="274"/>
        </pc:sldMkLst>
        <pc:spChg chg="add mod">
          <ac:chgData name="Regina Thiemann" userId="07c0ca04450fd73c" providerId="LiveId" clId="{33381C57-322B-40E5-9894-2A492BA23AF1}" dt="2020-08-10T15:22:43.518" v="3582" actId="20577"/>
          <ac:spMkLst>
            <pc:docMk/>
            <pc:sldMk cId="334116210" sldId="274"/>
            <ac:spMk id="3" creationId="{9591B5E0-D007-49F7-9AE2-4176E43D83DF}"/>
          </ac:spMkLst>
        </pc:spChg>
        <pc:spChg chg="mod">
          <ac:chgData name="Regina Thiemann" userId="07c0ca04450fd73c" providerId="LiveId" clId="{33381C57-322B-40E5-9894-2A492BA23AF1}" dt="2020-08-10T15:43:43.687" v="5033" actId="6549"/>
          <ac:spMkLst>
            <pc:docMk/>
            <pc:sldMk cId="334116210" sldId="274"/>
            <ac:spMk id="6" creationId="{00000000-0000-0000-0000-000000000000}"/>
          </ac:spMkLst>
        </pc:spChg>
        <pc:spChg chg="mod">
          <ac:chgData name="Regina Thiemann" userId="07c0ca04450fd73c" providerId="LiveId" clId="{33381C57-322B-40E5-9894-2A492BA23AF1}" dt="2020-08-10T16:43:04.381" v="7314" actId="20577"/>
          <ac:spMkLst>
            <pc:docMk/>
            <pc:sldMk cId="334116210" sldId="274"/>
            <ac:spMk id="9" creationId="{00000000-0000-0000-0000-000000000000}"/>
          </ac:spMkLst>
        </pc:spChg>
        <pc:picChg chg="del">
          <ac:chgData name="Regina Thiemann" userId="07c0ca04450fd73c" providerId="LiveId" clId="{33381C57-322B-40E5-9894-2A492BA23AF1}" dt="2020-08-10T15:22:34.752" v="3577" actId="478"/>
          <ac:picMkLst>
            <pc:docMk/>
            <pc:sldMk cId="334116210" sldId="274"/>
            <ac:picMk id="2" creationId="{00000000-0000-0000-0000-000000000000}"/>
          </ac:picMkLst>
        </pc:picChg>
      </pc:sldChg>
      <pc:sldChg chg="addSp delSp modSp mod">
        <pc:chgData name="Regina Thiemann" userId="07c0ca04450fd73c" providerId="LiveId" clId="{33381C57-322B-40E5-9894-2A492BA23AF1}" dt="2020-08-10T15:43:26.687" v="5024" actId="20577"/>
        <pc:sldMkLst>
          <pc:docMk/>
          <pc:sldMk cId="2798151016" sldId="275"/>
        </pc:sldMkLst>
        <pc:spChg chg="add mod">
          <ac:chgData name="Regina Thiemann" userId="07c0ca04450fd73c" providerId="LiveId" clId="{33381C57-322B-40E5-9894-2A492BA23AF1}" dt="2020-08-10T15:21:26.100" v="3506" actId="20577"/>
          <ac:spMkLst>
            <pc:docMk/>
            <pc:sldMk cId="2798151016" sldId="275"/>
            <ac:spMk id="3" creationId="{3F39CE81-4773-49EF-A41F-62EB02FE7B43}"/>
          </ac:spMkLst>
        </pc:spChg>
        <pc:spChg chg="mod">
          <ac:chgData name="Regina Thiemann" userId="07c0ca04450fd73c" providerId="LiveId" clId="{33381C57-322B-40E5-9894-2A492BA23AF1}" dt="2020-08-10T15:43:26.687" v="5024" actId="20577"/>
          <ac:spMkLst>
            <pc:docMk/>
            <pc:sldMk cId="2798151016" sldId="275"/>
            <ac:spMk id="6" creationId="{00000000-0000-0000-0000-000000000000}"/>
          </ac:spMkLst>
        </pc:spChg>
        <pc:spChg chg="mod">
          <ac:chgData name="Regina Thiemann" userId="07c0ca04450fd73c" providerId="LiveId" clId="{33381C57-322B-40E5-9894-2A492BA23AF1}" dt="2020-08-10T15:22:29.480" v="3576" actId="20577"/>
          <ac:spMkLst>
            <pc:docMk/>
            <pc:sldMk cId="2798151016" sldId="275"/>
            <ac:spMk id="9" creationId="{00000000-0000-0000-0000-000000000000}"/>
          </ac:spMkLst>
        </pc:spChg>
        <pc:picChg chg="del">
          <ac:chgData name="Regina Thiemann" userId="07c0ca04450fd73c" providerId="LiveId" clId="{33381C57-322B-40E5-9894-2A492BA23AF1}" dt="2020-08-10T15:18:22.999" v="3222" actId="478"/>
          <ac:picMkLst>
            <pc:docMk/>
            <pc:sldMk cId="2798151016" sldId="275"/>
            <ac:picMk id="2" creationId="{00000000-0000-0000-0000-000000000000}"/>
          </ac:picMkLst>
        </pc:picChg>
      </pc:sldChg>
      <pc:sldChg chg="del">
        <pc:chgData name="Regina Thiemann" userId="07c0ca04450fd73c" providerId="LiveId" clId="{33381C57-322B-40E5-9894-2A492BA23AF1}" dt="2020-08-10T15:51:18.750" v="5427" actId="47"/>
        <pc:sldMkLst>
          <pc:docMk/>
          <pc:sldMk cId="3238613023" sldId="276"/>
        </pc:sldMkLst>
      </pc:sldChg>
      <pc:sldChg chg="addSp delSp modSp mod">
        <pc:chgData name="Regina Thiemann" userId="07c0ca04450fd73c" providerId="LiveId" clId="{33381C57-322B-40E5-9894-2A492BA23AF1}" dt="2020-08-10T16:45:32.040" v="7345" actId="6549"/>
        <pc:sldMkLst>
          <pc:docMk/>
          <pc:sldMk cId="3207238618" sldId="277"/>
        </pc:sldMkLst>
        <pc:spChg chg="add mod">
          <ac:chgData name="Regina Thiemann" userId="07c0ca04450fd73c" providerId="LiveId" clId="{33381C57-322B-40E5-9894-2A492BA23AF1}" dt="2020-08-10T15:45:42.615" v="5080" actId="20577"/>
          <ac:spMkLst>
            <pc:docMk/>
            <pc:sldMk cId="3207238618" sldId="277"/>
            <ac:spMk id="2" creationId="{C4ABA708-8701-46A3-970E-FF224853289F}"/>
          </ac:spMkLst>
        </pc:spChg>
        <pc:spChg chg="mod">
          <ac:chgData name="Regina Thiemann" userId="07c0ca04450fd73c" providerId="LiveId" clId="{33381C57-322B-40E5-9894-2A492BA23AF1}" dt="2020-08-10T15:44:08.487" v="5042" actId="20577"/>
          <ac:spMkLst>
            <pc:docMk/>
            <pc:sldMk cId="3207238618" sldId="277"/>
            <ac:spMk id="6" creationId="{00000000-0000-0000-0000-000000000000}"/>
          </ac:spMkLst>
        </pc:spChg>
        <pc:spChg chg="mod">
          <ac:chgData name="Regina Thiemann" userId="07c0ca04450fd73c" providerId="LiveId" clId="{33381C57-322B-40E5-9894-2A492BA23AF1}" dt="2020-08-10T16:45:32.040" v="7345" actId="6549"/>
          <ac:spMkLst>
            <pc:docMk/>
            <pc:sldMk cId="3207238618" sldId="277"/>
            <ac:spMk id="9" creationId="{00000000-0000-0000-0000-000000000000}"/>
          </ac:spMkLst>
        </pc:spChg>
        <pc:picChg chg="del">
          <ac:chgData name="Regina Thiemann" userId="07c0ca04450fd73c" providerId="LiveId" clId="{33381C57-322B-40E5-9894-2A492BA23AF1}" dt="2020-08-10T15:44:10.688" v="5043" actId="478"/>
          <ac:picMkLst>
            <pc:docMk/>
            <pc:sldMk cId="3207238618" sldId="277"/>
            <ac:picMk id="3" creationId="{00000000-0000-0000-0000-000000000000}"/>
          </ac:picMkLst>
        </pc:picChg>
      </pc:sldChg>
      <pc:sldChg chg="modSp mod">
        <pc:chgData name="Regina Thiemann" userId="07c0ca04450fd73c" providerId="LiveId" clId="{33381C57-322B-40E5-9894-2A492BA23AF1}" dt="2020-08-10T16:12:36.759" v="7040" actId="20577"/>
        <pc:sldMkLst>
          <pc:docMk/>
          <pc:sldMk cId="1523448524" sldId="285"/>
        </pc:sldMkLst>
        <pc:spChg chg="mod">
          <ac:chgData name="Regina Thiemann" userId="07c0ca04450fd73c" providerId="LiveId" clId="{33381C57-322B-40E5-9894-2A492BA23AF1}" dt="2020-08-10T16:12:36.759" v="7040" actId="20577"/>
          <ac:spMkLst>
            <pc:docMk/>
            <pc:sldMk cId="1523448524" sldId="285"/>
            <ac:spMk id="9218" creationId="{00000000-0000-0000-0000-000000000000}"/>
          </ac:spMkLst>
        </pc:spChg>
      </pc:sldChg>
      <pc:sldChg chg="modSp mod">
        <pc:chgData name="Regina Thiemann" userId="07c0ca04450fd73c" providerId="LiveId" clId="{33381C57-322B-40E5-9894-2A492BA23AF1}" dt="2020-08-10T16:54:52.633" v="7457" actId="2711"/>
        <pc:sldMkLst>
          <pc:docMk/>
          <pc:sldMk cId="97047885" sldId="289"/>
        </pc:sldMkLst>
        <pc:spChg chg="mod">
          <ac:chgData name="Regina Thiemann" userId="07c0ca04450fd73c" providerId="LiveId" clId="{33381C57-322B-40E5-9894-2A492BA23AF1}" dt="2020-08-10T16:54:52.633" v="7457" actId="2711"/>
          <ac:spMkLst>
            <pc:docMk/>
            <pc:sldMk cId="97047885" sldId="289"/>
            <ac:spMk id="6" creationId="{00000000-0000-0000-0000-000000000000}"/>
          </ac:spMkLst>
        </pc:spChg>
      </pc:sldChg>
      <pc:sldChg chg="addSp delSp modSp mod">
        <pc:chgData name="Regina Thiemann" userId="07c0ca04450fd73c" providerId="LiveId" clId="{33381C57-322B-40E5-9894-2A492BA23AF1}" dt="2020-08-10T16:52:03.961" v="7440" actId="255"/>
        <pc:sldMkLst>
          <pc:docMk/>
          <pc:sldMk cId="2006286328" sldId="290"/>
        </pc:sldMkLst>
        <pc:spChg chg="add mod">
          <ac:chgData name="Regina Thiemann" userId="07c0ca04450fd73c" providerId="LiveId" clId="{33381C57-322B-40E5-9894-2A492BA23AF1}" dt="2020-08-10T15:57:16.378" v="5912" actId="20577"/>
          <ac:spMkLst>
            <pc:docMk/>
            <pc:sldMk cId="2006286328" sldId="290"/>
            <ac:spMk id="3" creationId="{683ADB8A-4843-4144-8A67-C3F18E7FAF4C}"/>
          </ac:spMkLst>
        </pc:spChg>
        <pc:spChg chg="mod">
          <ac:chgData name="Regina Thiemann" userId="07c0ca04450fd73c" providerId="LiveId" clId="{33381C57-322B-40E5-9894-2A492BA23AF1}" dt="2020-08-10T16:52:03.961" v="7440" actId="255"/>
          <ac:spMkLst>
            <pc:docMk/>
            <pc:sldMk cId="2006286328" sldId="290"/>
            <ac:spMk id="8" creationId="{AA014DA5-D68E-46CF-A9DC-72F11C81E7DD}"/>
          </ac:spMkLst>
        </pc:spChg>
        <pc:picChg chg="del">
          <ac:chgData name="Regina Thiemann" userId="07c0ca04450fd73c" providerId="LiveId" clId="{33381C57-322B-40E5-9894-2A492BA23AF1}" dt="2020-08-10T15:57:08.115" v="5900" actId="478"/>
          <ac:picMkLst>
            <pc:docMk/>
            <pc:sldMk cId="2006286328" sldId="290"/>
            <ac:picMk id="7" creationId="{00000000-0000-0000-0000-000000000000}"/>
          </ac:picMkLst>
        </pc:picChg>
      </pc:sldChg>
      <pc:sldChg chg="addSp delSp modSp mod">
        <pc:chgData name="Regina Thiemann" userId="07c0ca04450fd73c" providerId="LiveId" clId="{33381C57-322B-40E5-9894-2A492BA23AF1}" dt="2020-08-10T16:52:29.435" v="7443" actId="113"/>
        <pc:sldMkLst>
          <pc:docMk/>
          <pc:sldMk cId="3644866738" sldId="291"/>
        </pc:sldMkLst>
        <pc:spChg chg="add mod">
          <ac:chgData name="Regina Thiemann" userId="07c0ca04450fd73c" providerId="LiveId" clId="{33381C57-322B-40E5-9894-2A492BA23AF1}" dt="2020-08-10T16:01:03.424" v="6242" actId="20577"/>
          <ac:spMkLst>
            <pc:docMk/>
            <pc:sldMk cId="3644866738" sldId="291"/>
            <ac:spMk id="4" creationId="{B27240C4-2E48-4DD5-9FB6-C8DBD439D835}"/>
          </ac:spMkLst>
        </pc:spChg>
        <pc:spChg chg="del mod">
          <ac:chgData name="Regina Thiemann" userId="07c0ca04450fd73c" providerId="LiveId" clId="{33381C57-322B-40E5-9894-2A492BA23AF1}" dt="2020-08-10T16:02:16.985" v="6371"/>
          <ac:spMkLst>
            <pc:docMk/>
            <pc:sldMk cId="3644866738" sldId="291"/>
            <ac:spMk id="5" creationId="{00000000-0000-0000-0000-000000000000}"/>
          </ac:spMkLst>
        </pc:spChg>
        <pc:spChg chg="add mod">
          <ac:chgData name="Regina Thiemann" userId="07c0ca04450fd73c" providerId="LiveId" clId="{33381C57-322B-40E5-9894-2A492BA23AF1}" dt="2020-08-10T16:52:29.435" v="7443" actId="113"/>
          <ac:spMkLst>
            <pc:docMk/>
            <pc:sldMk cId="3644866738" sldId="291"/>
            <ac:spMk id="9" creationId="{6D0C9E30-285A-4B1B-9046-BA4F538EAF6B}"/>
          </ac:spMkLst>
        </pc:spChg>
        <pc:picChg chg="del">
          <ac:chgData name="Regina Thiemann" userId="07c0ca04450fd73c" providerId="LiveId" clId="{33381C57-322B-40E5-9894-2A492BA23AF1}" dt="2020-08-10T16:00:47.750" v="6222" actId="478"/>
          <ac:picMkLst>
            <pc:docMk/>
            <pc:sldMk cId="3644866738" sldId="291"/>
            <ac:picMk id="3" creationId="{00000000-0000-0000-0000-000000000000}"/>
          </ac:picMkLst>
        </pc:picChg>
      </pc:sldChg>
      <pc:sldChg chg="addSp delSp modSp mod">
        <pc:chgData name="Regina Thiemann" userId="07c0ca04450fd73c" providerId="LiveId" clId="{33381C57-322B-40E5-9894-2A492BA23AF1}" dt="2020-08-10T16:54:34.709" v="7455" actId="20577"/>
        <pc:sldMkLst>
          <pc:docMk/>
          <pc:sldMk cId="2555746642" sldId="292"/>
        </pc:sldMkLst>
        <pc:spChg chg="add mod">
          <ac:chgData name="Regina Thiemann" userId="07c0ca04450fd73c" providerId="LiveId" clId="{33381C57-322B-40E5-9894-2A492BA23AF1}" dt="2020-08-10T16:06:46.419" v="6716" actId="6549"/>
          <ac:spMkLst>
            <pc:docMk/>
            <pc:sldMk cId="2555746642" sldId="292"/>
            <ac:spMk id="4" creationId="{442CD497-AD93-4EA0-816D-740ED72182AC}"/>
          </ac:spMkLst>
        </pc:spChg>
        <pc:spChg chg="mod">
          <ac:chgData name="Regina Thiemann" userId="07c0ca04450fd73c" providerId="LiveId" clId="{33381C57-322B-40E5-9894-2A492BA23AF1}" dt="2020-08-10T16:54:34.709" v="7455" actId="20577"/>
          <ac:spMkLst>
            <pc:docMk/>
            <pc:sldMk cId="2555746642" sldId="292"/>
            <ac:spMk id="5" creationId="{00000000-0000-0000-0000-000000000000}"/>
          </ac:spMkLst>
        </pc:spChg>
        <pc:picChg chg="del">
          <ac:chgData name="Regina Thiemann" userId="07c0ca04450fd73c" providerId="LiveId" clId="{33381C57-322B-40E5-9894-2A492BA23AF1}" dt="2020-08-10T16:06:35.126" v="6702" actId="478"/>
          <ac:picMkLst>
            <pc:docMk/>
            <pc:sldMk cId="2555746642" sldId="292"/>
            <ac:picMk id="3" creationId="{00000000-0000-0000-0000-000000000000}"/>
          </ac:picMkLst>
        </pc:picChg>
      </pc:sldChg>
      <pc:sldChg chg="modSp mod">
        <pc:chgData name="Regina Thiemann" userId="07c0ca04450fd73c" providerId="LiveId" clId="{33381C57-322B-40E5-9894-2A492BA23AF1}" dt="2020-08-10T16:55:12.376" v="7459" actId="255"/>
        <pc:sldMkLst>
          <pc:docMk/>
          <pc:sldMk cId="2845616818" sldId="298"/>
        </pc:sldMkLst>
        <pc:spChg chg="mod">
          <ac:chgData name="Regina Thiemann" userId="07c0ca04450fd73c" providerId="LiveId" clId="{33381C57-322B-40E5-9894-2A492BA23AF1}" dt="2020-08-10T16:55:12.376" v="7459" actId="255"/>
          <ac:spMkLst>
            <pc:docMk/>
            <pc:sldMk cId="2845616818" sldId="298"/>
            <ac:spMk id="6" creationId="{00000000-0000-0000-0000-000000000000}"/>
          </ac:spMkLst>
        </pc:spChg>
      </pc:sldChg>
      <pc:sldChg chg="addSp delSp modSp mod">
        <pc:chgData name="Regina Thiemann" userId="07c0ca04450fd73c" providerId="LiveId" clId="{33381C57-322B-40E5-9894-2A492BA23AF1}" dt="2020-08-10T16:55:30.746" v="7461" actId="255"/>
        <pc:sldMkLst>
          <pc:docMk/>
          <pc:sldMk cId="1460627509" sldId="300"/>
        </pc:sldMkLst>
        <pc:spChg chg="add mod">
          <ac:chgData name="Regina Thiemann" userId="07c0ca04450fd73c" providerId="LiveId" clId="{33381C57-322B-40E5-9894-2A492BA23AF1}" dt="2020-08-10T16:55:30.746" v="7461" actId="255"/>
          <ac:spMkLst>
            <pc:docMk/>
            <pc:sldMk cId="1460627509" sldId="300"/>
            <ac:spMk id="5" creationId="{9F0D9A6F-352C-4926-9712-BD534DA0CAA6}"/>
          </ac:spMkLst>
        </pc:spChg>
        <pc:spChg chg="del mod">
          <ac:chgData name="Regina Thiemann" userId="07c0ca04450fd73c" providerId="LiveId" clId="{33381C57-322B-40E5-9894-2A492BA23AF1}" dt="2020-08-10T16:10:01.041" v="7007"/>
          <ac:spMkLst>
            <pc:docMk/>
            <pc:sldMk cId="1460627509" sldId="300"/>
            <ac:spMk id="6" creationId="{00000000-0000-0000-0000-000000000000}"/>
          </ac:spMkLst>
        </pc:spChg>
      </pc:sldChg>
      <pc:sldChg chg="modSp add del mod">
        <pc:chgData name="Regina Thiemann" userId="07c0ca04450fd73c" providerId="LiveId" clId="{33381C57-322B-40E5-9894-2A492BA23AF1}" dt="2020-08-10T12:04:30.690" v="953" actId="47"/>
        <pc:sldMkLst>
          <pc:docMk/>
          <pc:sldMk cId="3656894955" sldId="301"/>
        </pc:sldMkLst>
        <pc:spChg chg="mod">
          <ac:chgData name="Regina Thiemann" userId="07c0ca04450fd73c" providerId="LiveId" clId="{33381C57-322B-40E5-9894-2A492BA23AF1}" dt="2020-08-10T12:04:00.146" v="951" actId="20577"/>
          <ac:spMkLst>
            <pc:docMk/>
            <pc:sldMk cId="3656894955" sldId="301"/>
            <ac:spMk id="9218" creationId="{00000000-0000-0000-0000-000000000000}"/>
          </ac:spMkLst>
        </pc:spChg>
      </pc:sldChg>
      <pc:sldChg chg="delSp modSp add mod">
        <pc:chgData name="Regina Thiemann" userId="07c0ca04450fd73c" providerId="LiveId" clId="{33381C57-322B-40E5-9894-2A492BA23AF1}" dt="2020-08-10T12:07:34.477" v="1030" actId="6549"/>
        <pc:sldMkLst>
          <pc:docMk/>
          <pc:sldMk cId="3723448360" sldId="302"/>
        </pc:sldMkLst>
        <pc:spChg chg="mod">
          <ac:chgData name="Regina Thiemann" userId="07c0ca04450fd73c" providerId="LiveId" clId="{33381C57-322B-40E5-9894-2A492BA23AF1}" dt="2020-08-10T12:07:34.477" v="1030" actId="6549"/>
          <ac:spMkLst>
            <pc:docMk/>
            <pc:sldMk cId="3723448360" sldId="302"/>
            <ac:spMk id="9218" creationId="{00000000-0000-0000-0000-000000000000}"/>
          </ac:spMkLst>
        </pc:spChg>
        <pc:picChg chg="del">
          <ac:chgData name="Regina Thiemann" userId="07c0ca04450fd73c" providerId="LiveId" clId="{33381C57-322B-40E5-9894-2A492BA23AF1}" dt="2020-08-10T12:04:48.727" v="954" actId="478"/>
          <ac:picMkLst>
            <pc:docMk/>
            <pc:sldMk cId="3723448360" sldId="302"/>
            <ac:picMk id="4" creationId="{00000000-0000-0000-0000-000000000000}"/>
          </ac:picMkLst>
        </pc:picChg>
      </pc:sldChg>
      <pc:sldChg chg="delSp modSp mod">
        <pc:chgData name="Regina Thiemann" userId="07c0ca04450fd73c" providerId="LiveId" clId="{33381C57-322B-40E5-9894-2A492BA23AF1}" dt="2020-08-10T12:07:43.337" v="1033" actId="20577"/>
        <pc:sldMkLst>
          <pc:docMk/>
          <pc:sldMk cId="1774355881" sldId="303"/>
        </pc:sldMkLst>
        <pc:spChg chg="mod">
          <ac:chgData name="Regina Thiemann" userId="07c0ca04450fd73c" providerId="LiveId" clId="{33381C57-322B-40E5-9894-2A492BA23AF1}" dt="2020-08-10T12:07:43.337" v="1033" actId="20577"/>
          <ac:spMkLst>
            <pc:docMk/>
            <pc:sldMk cId="1774355881" sldId="303"/>
            <ac:spMk id="9218" creationId="{00000000-0000-0000-0000-000000000000}"/>
          </ac:spMkLst>
        </pc:spChg>
        <pc:picChg chg="del">
          <ac:chgData name="Regina Thiemann" userId="07c0ca04450fd73c" providerId="LiveId" clId="{33381C57-322B-40E5-9894-2A492BA23AF1}" dt="2020-08-10T12:06:46.137" v="1023" actId="478"/>
          <ac:picMkLst>
            <pc:docMk/>
            <pc:sldMk cId="1774355881" sldId="303"/>
            <ac:picMk id="4" creationId="{00000000-0000-0000-0000-000000000000}"/>
          </ac:picMkLst>
        </pc:picChg>
      </pc:sldChg>
      <pc:sldChg chg="modSp mod">
        <pc:chgData name="Regina Thiemann" userId="07c0ca04450fd73c" providerId="LiveId" clId="{33381C57-322B-40E5-9894-2A492BA23AF1}" dt="2020-08-10T12:09:23.891" v="1082" actId="1076"/>
        <pc:sldMkLst>
          <pc:docMk/>
          <pc:sldMk cId="3634459233" sldId="304"/>
        </pc:sldMkLst>
        <pc:spChg chg="mod">
          <ac:chgData name="Regina Thiemann" userId="07c0ca04450fd73c" providerId="LiveId" clId="{33381C57-322B-40E5-9894-2A492BA23AF1}" dt="2020-08-10T12:09:19.723" v="1081" actId="20577"/>
          <ac:spMkLst>
            <pc:docMk/>
            <pc:sldMk cId="3634459233" sldId="304"/>
            <ac:spMk id="9218" creationId="{00000000-0000-0000-0000-000000000000}"/>
          </ac:spMkLst>
        </pc:spChg>
        <pc:picChg chg="mod">
          <ac:chgData name="Regina Thiemann" userId="07c0ca04450fd73c" providerId="LiveId" clId="{33381C57-322B-40E5-9894-2A492BA23AF1}" dt="2020-08-10T12:09:23.891" v="1082" actId="1076"/>
          <ac:picMkLst>
            <pc:docMk/>
            <pc:sldMk cId="3634459233" sldId="304"/>
            <ac:picMk id="4" creationId="{00000000-0000-0000-0000-000000000000}"/>
          </ac:picMkLst>
        </pc:picChg>
      </pc:sldChg>
      <pc:sldChg chg="modSp add mod">
        <pc:chgData name="Regina Thiemann" userId="07c0ca04450fd73c" providerId="LiveId" clId="{33381C57-322B-40E5-9894-2A492BA23AF1}" dt="2020-08-10T16:37:57.495" v="7101" actId="20577"/>
        <pc:sldMkLst>
          <pc:docMk/>
          <pc:sldMk cId="948418242" sldId="305"/>
        </pc:sldMkLst>
        <pc:spChg chg="mod">
          <ac:chgData name="Regina Thiemann" userId="07c0ca04450fd73c" providerId="LiveId" clId="{33381C57-322B-40E5-9894-2A492BA23AF1}" dt="2020-08-10T15:41:56.031" v="4987" actId="1076"/>
          <ac:spMkLst>
            <pc:docMk/>
            <pc:sldMk cId="948418242" sldId="305"/>
            <ac:spMk id="3" creationId="{00000000-0000-0000-0000-000000000000}"/>
          </ac:spMkLst>
        </pc:spChg>
        <pc:spChg chg="mod">
          <ac:chgData name="Regina Thiemann" userId="07c0ca04450fd73c" providerId="LiveId" clId="{33381C57-322B-40E5-9894-2A492BA23AF1}" dt="2020-08-10T15:30:24.032" v="4127" actId="20577"/>
          <ac:spMkLst>
            <pc:docMk/>
            <pc:sldMk cId="948418242" sldId="305"/>
            <ac:spMk id="4" creationId="{292435F9-95D5-4904-B142-4D16D282FDD7}"/>
          </ac:spMkLst>
        </pc:spChg>
        <pc:spChg chg="mod">
          <ac:chgData name="Regina Thiemann" userId="07c0ca04450fd73c" providerId="LiveId" clId="{33381C57-322B-40E5-9894-2A492BA23AF1}" dt="2020-08-10T15:42:48.594" v="5006" actId="20577"/>
          <ac:spMkLst>
            <pc:docMk/>
            <pc:sldMk cId="948418242" sldId="305"/>
            <ac:spMk id="6" creationId="{00000000-0000-0000-0000-000000000000}"/>
          </ac:spMkLst>
        </pc:spChg>
        <pc:spChg chg="mod">
          <ac:chgData name="Regina Thiemann" userId="07c0ca04450fd73c" providerId="LiveId" clId="{33381C57-322B-40E5-9894-2A492BA23AF1}" dt="2020-08-10T16:37:57.495" v="7101" actId="20577"/>
          <ac:spMkLst>
            <pc:docMk/>
            <pc:sldMk cId="948418242" sldId="305"/>
            <ac:spMk id="9" creationId="{00000000-0000-0000-0000-000000000000}"/>
          </ac:spMkLst>
        </pc:spChg>
      </pc:sldChg>
      <pc:sldChg chg="modSp add mod">
        <pc:chgData name="Regina Thiemann" userId="07c0ca04450fd73c" providerId="LiveId" clId="{33381C57-322B-40E5-9894-2A492BA23AF1}" dt="2020-08-10T16:46:30.792" v="7380" actId="20577"/>
        <pc:sldMkLst>
          <pc:docMk/>
          <pc:sldMk cId="783220356" sldId="306"/>
        </pc:sldMkLst>
        <pc:spChg chg="mod">
          <ac:chgData name="Regina Thiemann" userId="07c0ca04450fd73c" providerId="LiveId" clId="{33381C57-322B-40E5-9894-2A492BA23AF1}" dt="2020-08-10T15:50:30.737" v="5426" actId="20577"/>
          <ac:spMkLst>
            <pc:docMk/>
            <pc:sldMk cId="783220356" sldId="306"/>
            <ac:spMk id="2" creationId="{C4ABA708-8701-46A3-970E-FF224853289F}"/>
          </ac:spMkLst>
        </pc:spChg>
        <pc:spChg chg="mod">
          <ac:chgData name="Regina Thiemann" userId="07c0ca04450fd73c" providerId="LiveId" clId="{33381C57-322B-40E5-9894-2A492BA23AF1}" dt="2020-08-10T16:46:30.792" v="7380" actId="20577"/>
          <ac:spMkLst>
            <pc:docMk/>
            <pc:sldMk cId="783220356" sldId="306"/>
            <ac:spMk id="9" creationId="{00000000-0000-0000-0000-000000000000}"/>
          </ac:spMkLst>
        </pc:spChg>
      </pc:sldChg>
    </pc:docChg>
  </pc:docChgLst>
  <pc:docChgLst>
    <pc:chgData name="Regina Thiemann" userId="07c0ca04450fd73c" providerId="LiveId" clId="{AC51DDF3-6D48-4076-9ABD-5ADDC7E46D5A}"/>
    <pc:docChg chg="undo custSel addSld delSld modSld sldOrd">
      <pc:chgData name="Regina Thiemann" userId="07c0ca04450fd73c" providerId="LiveId" clId="{AC51DDF3-6D48-4076-9ABD-5ADDC7E46D5A}" dt="2020-09-27T20:31:33.646" v="1207" actId="6549"/>
      <pc:docMkLst>
        <pc:docMk/>
      </pc:docMkLst>
      <pc:sldChg chg="modSp del mod">
        <pc:chgData name="Regina Thiemann" userId="07c0ca04450fd73c" providerId="LiveId" clId="{AC51DDF3-6D48-4076-9ABD-5ADDC7E46D5A}" dt="2020-09-27T19:19:21.707" v="88" actId="2696"/>
        <pc:sldMkLst>
          <pc:docMk/>
          <pc:sldMk cId="2581210796" sldId="256"/>
        </pc:sldMkLst>
        <pc:spChg chg="mod">
          <ac:chgData name="Regina Thiemann" userId="07c0ca04450fd73c" providerId="LiveId" clId="{AC51DDF3-6D48-4076-9ABD-5ADDC7E46D5A}" dt="2020-09-27T19:15:07.306" v="1" actId="255"/>
          <ac:spMkLst>
            <pc:docMk/>
            <pc:sldMk cId="2581210796" sldId="256"/>
            <ac:spMk id="3" creationId="{00000000-0000-0000-0000-000000000000}"/>
          </ac:spMkLst>
        </pc:spChg>
      </pc:sldChg>
      <pc:sldChg chg="modNotesTx">
        <pc:chgData name="Regina Thiemann" userId="07c0ca04450fd73c" providerId="LiveId" clId="{AC51DDF3-6D48-4076-9ABD-5ADDC7E46D5A}" dt="2020-09-27T19:21:32.873" v="117" actId="20577"/>
        <pc:sldMkLst>
          <pc:docMk/>
          <pc:sldMk cId="0" sldId="258"/>
        </pc:sldMkLst>
      </pc:sldChg>
      <pc:sldChg chg="del">
        <pc:chgData name="Regina Thiemann" userId="07c0ca04450fd73c" providerId="LiveId" clId="{AC51DDF3-6D48-4076-9ABD-5ADDC7E46D5A}" dt="2020-09-27T19:21:00.565" v="91" actId="2696"/>
        <pc:sldMkLst>
          <pc:docMk/>
          <pc:sldMk cId="144399917" sldId="259"/>
        </pc:sldMkLst>
      </pc:sldChg>
      <pc:sldChg chg="del">
        <pc:chgData name="Regina Thiemann" userId="07c0ca04450fd73c" providerId="LiveId" clId="{AC51DDF3-6D48-4076-9ABD-5ADDC7E46D5A}" dt="2020-09-27T19:22:20.526" v="118" actId="2696"/>
        <pc:sldMkLst>
          <pc:docMk/>
          <pc:sldMk cId="2426744035" sldId="262"/>
        </pc:sldMkLst>
      </pc:sldChg>
      <pc:sldChg chg="addSp delSp modSp mod">
        <pc:chgData name="Regina Thiemann" userId="07c0ca04450fd73c" providerId="LiveId" clId="{AC51DDF3-6D48-4076-9ABD-5ADDC7E46D5A}" dt="2020-09-27T19:50:02.782" v="669" actId="20577"/>
        <pc:sldMkLst>
          <pc:docMk/>
          <pc:sldMk cId="4217733154" sldId="263"/>
        </pc:sldMkLst>
        <pc:spChg chg="add mod">
          <ac:chgData name="Regina Thiemann" userId="07c0ca04450fd73c" providerId="LiveId" clId="{AC51DDF3-6D48-4076-9ABD-5ADDC7E46D5A}" dt="2020-09-27T19:49:40.363" v="662" actId="478"/>
          <ac:spMkLst>
            <pc:docMk/>
            <pc:sldMk cId="4217733154" sldId="263"/>
            <ac:spMk id="2" creationId="{B454F4E0-0BC4-4E1C-800C-A08E7EB3CA9A}"/>
          </ac:spMkLst>
        </pc:spChg>
        <pc:spChg chg="mod">
          <ac:chgData name="Regina Thiemann" userId="07c0ca04450fd73c" providerId="LiveId" clId="{AC51DDF3-6D48-4076-9ABD-5ADDC7E46D5A}" dt="2020-09-27T19:47:40.774" v="659" actId="14100"/>
          <ac:spMkLst>
            <pc:docMk/>
            <pc:sldMk cId="4217733154" sldId="263"/>
            <ac:spMk id="6" creationId="{00000000-0000-0000-0000-000000000000}"/>
          </ac:spMkLst>
        </pc:spChg>
        <pc:spChg chg="del mod">
          <ac:chgData name="Regina Thiemann" userId="07c0ca04450fd73c" providerId="LiveId" clId="{AC51DDF3-6D48-4076-9ABD-5ADDC7E46D5A}" dt="2020-09-27T19:49:40.363" v="662" actId="478"/>
          <ac:spMkLst>
            <pc:docMk/>
            <pc:sldMk cId="4217733154" sldId="263"/>
            <ac:spMk id="8195" creationId="{00000000-0000-0000-0000-000000000000}"/>
          </ac:spMkLst>
        </pc:spChg>
        <pc:spChg chg="mod">
          <ac:chgData name="Regina Thiemann" userId="07c0ca04450fd73c" providerId="LiveId" clId="{AC51DDF3-6D48-4076-9ABD-5ADDC7E46D5A}" dt="2020-09-27T19:50:02.782" v="669" actId="20577"/>
          <ac:spMkLst>
            <pc:docMk/>
            <pc:sldMk cId="4217733154" sldId="263"/>
            <ac:spMk id="11266" creationId="{00000000-0000-0000-0000-000000000000}"/>
          </ac:spMkLst>
        </pc:spChg>
      </pc:sldChg>
      <pc:sldChg chg="addSp delSp modSp mod">
        <pc:chgData name="Regina Thiemann" userId="07c0ca04450fd73c" providerId="LiveId" clId="{AC51DDF3-6D48-4076-9ABD-5ADDC7E46D5A}" dt="2020-09-27T20:17:25.455" v="952" actId="1076"/>
        <pc:sldMkLst>
          <pc:docMk/>
          <pc:sldMk cId="2612497468" sldId="264"/>
        </pc:sldMkLst>
        <pc:spChg chg="add">
          <ac:chgData name="Regina Thiemann" userId="07c0ca04450fd73c" providerId="LiveId" clId="{AC51DDF3-6D48-4076-9ABD-5ADDC7E46D5A}" dt="2020-09-27T20:17:11.296" v="950" actId="22"/>
          <ac:spMkLst>
            <pc:docMk/>
            <pc:sldMk cId="2612497468" sldId="264"/>
            <ac:spMk id="3" creationId="{B2095613-6542-4B94-A006-77505AA9AA93}"/>
          </ac:spMkLst>
        </pc:spChg>
        <pc:spChg chg="del">
          <ac:chgData name="Regina Thiemann" userId="07c0ca04450fd73c" providerId="LiveId" clId="{AC51DDF3-6D48-4076-9ABD-5ADDC7E46D5A}" dt="2020-09-27T20:16:48.045" v="947" actId="478"/>
          <ac:spMkLst>
            <pc:docMk/>
            <pc:sldMk cId="2612497468" sldId="264"/>
            <ac:spMk id="6" creationId="{00000000-0000-0000-0000-000000000000}"/>
          </ac:spMkLst>
        </pc:spChg>
        <pc:spChg chg="mod">
          <ac:chgData name="Regina Thiemann" userId="07c0ca04450fd73c" providerId="LiveId" clId="{AC51DDF3-6D48-4076-9ABD-5ADDC7E46D5A}" dt="2020-09-27T20:17:25.455" v="952" actId="1076"/>
          <ac:spMkLst>
            <pc:docMk/>
            <pc:sldMk cId="2612497468" sldId="264"/>
            <ac:spMk id="13314" creationId="{00000000-0000-0000-0000-000000000000}"/>
          </ac:spMkLst>
        </pc:spChg>
      </pc:sldChg>
      <pc:sldChg chg="del">
        <pc:chgData name="Regina Thiemann" userId="07c0ca04450fd73c" providerId="LiveId" clId="{AC51DDF3-6D48-4076-9ABD-5ADDC7E46D5A}" dt="2020-09-27T19:22:51.820" v="119" actId="2696"/>
        <pc:sldMkLst>
          <pc:docMk/>
          <pc:sldMk cId="3937904218" sldId="265"/>
        </pc:sldMkLst>
      </pc:sldChg>
      <pc:sldChg chg="modSp mod">
        <pc:chgData name="Regina Thiemann" userId="07c0ca04450fd73c" providerId="LiveId" clId="{AC51DDF3-6D48-4076-9ABD-5ADDC7E46D5A}" dt="2020-09-27T19:38:53.009" v="483" actId="1076"/>
        <pc:sldMkLst>
          <pc:docMk/>
          <pc:sldMk cId="0" sldId="269"/>
        </pc:sldMkLst>
        <pc:spChg chg="mod">
          <ac:chgData name="Regina Thiemann" userId="07c0ca04450fd73c" providerId="LiveId" clId="{AC51DDF3-6D48-4076-9ABD-5ADDC7E46D5A}" dt="2020-09-27T19:38:33.229" v="481" actId="6549"/>
          <ac:spMkLst>
            <pc:docMk/>
            <pc:sldMk cId="0" sldId="269"/>
            <ac:spMk id="178" creationId="{00000000-0000-0000-0000-000000000000}"/>
          </ac:spMkLst>
        </pc:spChg>
        <pc:picChg chg="mod">
          <ac:chgData name="Regina Thiemann" userId="07c0ca04450fd73c" providerId="LiveId" clId="{AC51DDF3-6D48-4076-9ABD-5ADDC7E46D5A}" dt="2020-09-27T19:38:53.009" v="483" actId="1076"/>
          <ac:picMkLst>
            <pc:docMk/>
            <pc:sldMk cId="0" sldId="269"/>
            <ac:picMk id="179" creationId="{00000000-0000-0000-0000-000000000000}"/>
          </ac:picMkLst>
        </pc:picChg>
        <pc:picChg chg="mod">
          <ac:chgData name="Regina Thiemann" userId="07c0ca04450fd73c" providerId="LiveId" clId="{AC51DDF3-6D48-4076-9ABD-5ADDC7E46D5A}" dt="2020-09-27T19:38:48.559" v="482" actId="1076"/>
          <ac:picMkLst>
            <pc:docMk/>
            <pc:sldMk cId="0" sldId="269"/>
            <ac:picMk id="181" creationId="{00000000-0000-0000-0000-000000000000}"/>
          </ac:picMkLst>
        </pc:picChg>
      </pc:sldChg>
      <pc:sldChg chg="addSp delSp modSp mod modNotesTx">
        <pc:chgData name="Regina Thiemann" userId="07c0ca04450fd73c" providerId="LiveId" clId="{AC51DDF3-6D48-4076-9ABD-5ADDC7E46D5A}" dt="2020-09-27T20:02:07.625" v="896" actId="20577"/>
        <pc:sldMkLst>
          <pc:docMk/>
          <pc:sldMk cId="1305332615" sldId="270"/>
        </pc:sldMkLst>
        <pc:spChg chg="del mod">
          <ac:chgData name="Regina Thiemann" userId="07c0ca04450fd73c" providerId="LiveId" clId="{AC51DDF3-6D48-4076-9ABD-5ADDC7E46D5A}" dt="2020-09-27T19:58:10.258" v="874" actId="478"/>
          <ac:spMkLst>
            <pc:docMk/>
            <pc:sldMk cId="1305332615" sldId="270"/>
            <ac:spMk id="3" creationId="{54A70BF5-953F-44F1-AA19-0938D52E0555}"/>
          </ac:spMkLst>
        </pc:spChg>
        <pc:spChg chg="add mod">
          <ac:chgData name="Regina Thiemann" userId="07c0ca04450fd73c" providerId="LiveId" clId="{AC51DDF3-6D48-4076-9ABD-5ADDC7E46D5A}" dt="2020-09-27T20:02:07.625" v="896" actId="20577"/>
          <ac:spMkLst>
            <pc:docMk/>
            <pc:sldMk cId="1305332615" sldId="270"/>
            <ac:spMk id="4" creationId="{76055E11-C4D1-4870-8806-7D3C143DAEBD}"/>
          </ac:spMkLst>
        </pc:spChg>
        <pc:spChg chg="mod">
          <ac:chgData name="Regina Thiemann" userId="07c0ca04450fd73c" providerId="LiveId" clId="{AC51DDF3-6D48-4076-9ABD-5ADDC7E46D5A}" dt="2020-09-27T19:57:04.722" v="862" actId="20577"/>
          <ac:spMkLst>
            <pc:docMk/>
            <pc:sldMk cId="1305332615" sldId="270"/>
            <ac:spMk id="6" creationId="{00000000-0000-0000-0000-000000000000}"/>
          </ac:spMkLst>
        </pc:spChg>
        <pc:spChg chg="add del mod">
          <ac:chgData name="Regina Thiemann" userId="07c0ca04450fd73c" providerId="LiveId" clId="{AC51DDF3-6D48-4076-9ABD-5ADDC7E46D5A}" dt="2020-09-27T19:58:02.994" v="872" actId="1076"/>
          <ac:spMkLst>
            <pc:docMk/>
            <pc:sldMk cId="1305332615" sldId="270"/>
            <ac:spMk id="7" creationId="{A4AAF5EB-9E72-492C-8BDB-69599DF99053}"/>
          </ac:spMkLst>
        </pc:spChg>
        <pc:spChg chg="add del mod">
          <ac:chgData name="Regina Thiemann" userId="07c0ca04450fd73c" providerId="LiveId" clId="{AC51DDF3-6D48-4076-9ABD-5ADDC7E46D5A}" dt="2020-09-27T19:57:17.350" v="865" actId="478"/>
          <ac:spMkLst>
            <pc:docMk/>
            <pc:sldMk cId="1305332615" sldId="270"/>
            <ac:spMk id="8" creationId="{B8DA391E-D0F1-4A18-BC8E-1D7926FCDF1D}"/>
          </ac:spMkLst>
        </pc:spChg>
        <pc:spChg chg="mod">
          <ac:chgData name="Regina Thiemann" userId="07c0ca04450fd73c" providerId="LiveId" clId="{AC51DDF3-6D48-4076-9ABD-5ADDC7E46D5A}" dt="2020-09-27T20:00:52.570" v="886" actId="20577"/>
          <ac:spMkLst>
            <pc:docMk/>
            <pc:sldMk cId="1305332615" sldId="270"/>
            <ac:spMk id="8195" creationId="{00000000-0000-0000-0000-000000000000}"/>
          </ac:spMkLst>
        </pc:spChg>
      </pc:sldChg>
      <pc:sldChg chg="addSp delSp modSp mod">
        <pc:chgData name="Regina Thiemann" userId="07c0ca04450fd73c" providerId="LiveId" clId="{AC51DDF3-6D48-4076-9ABD-5ADDC7E46D5A}" dt="2020-09-27T20:02:02.410" v="894" actId="20577"/>
        <pc:sldMkLst>
          <pc:docMk/>
          <pc:sldMk cId="986188249" sldId="271"/>
        </pc:sldMkLst>
        <pc:spChg chg="add mod">
          <ac:chgData name="Regina Thiemann" userId="07c0ca04450fd73c" providerId="LiveId" clId="{AC51DDF3-6D48-4076-9ABD-5ADDC7E46D5A}" dt="2020-09-27T20:02:02.410" v="894" actId="20577"/>
          <ac:spMkLst>
            <pc:docMk/>
            <pc:sldMk cId="986188249" sldId="271"/>
            <ac:spMk id="3" creationId="{0FAC0C0F-C210-4E7F-B445-9F59E0912280}"/>
          </ac:spMkLst>
        </pc:spChg>
        <pc:spChg chg="del">
          <ac:chgData name="Regina Thiemann" userId="07c0ca04450fd73c" providerId="LiveId" clId="{AC51DDF3-6D48-4076-9ABD-5ADDC7E46D5A}" dt="2020-09-27T19:59:20.922" v="878" actId="478"/>
          <ac:spMkLst>
            <pc:docMk/>
            <pc:sldMk cId="986188249" sldId="271"/>
            <ac:spMk id="6" creationId="{00000000-0000-0000-0000-000000000000}"/>
          </ac:spMkLst>
        </pc:spChg>
        <pc:spChg chg="mod">
          <ac:chgData name="Regina Thiemann" userId="07c0ca04450fd73c" providerId="LiveId" clId="{AC51DDF3-6D48-4076-9ABD-5ADDC7E46D5A}" dt="2020-09-27T19:59:49.001" v="884" actId="1076"/>
          <ac:spMkLst>
            <pc:docMk/>
            <pc:sldMk cId="986188249" sldId="271"/>
            <ac:spMk id="9" creationId="{00000000-0000-0000-0000-000000000000}"/>
          </ac:spMkLst>
        </pc:spChg>
      </pc:sldChg>
      <pc:sldChg chg="addSp delSp modSp mod">
        <pc:chgData name="Regina Thiemann" userId="07c0ca04450fd73c" providerId="LiveId" clId="{AC51DDF3-6D48-4076-9ABD-5ADDC7E46D5A}" dt="2020-09-27T20:03:10.092" v="908" actId="20577"/>
        <pc:sldMkLst>
          <pc:docMk/>
          <pc:sldMk cId="1276859624" sldId="272"/>
        </pc:sldMkLst>
        <pc:spChg chg="add mod">
          <ac:chgData name="Regina Thiemann" userId="07c0ca04450fd73c" providerId="LiveId" clId="{AC51DDF3-6D48-4076-9ABD-5ADDC7E46D5A}" dt="2020-09-27T20:01:57.930" v="892" actId="20577"/>
          <ac:spMkLst>
            <pc:docMk/>
            <pc:sldMk cId="1276859624" sldId="272"/>
            <ac:spMk id="2" creationId="{F6BED2B7-84B2-4C03-9115-0D778C93FA61}"/>
          </ac:spMkLst>
        </pc:spChg>
        <pc:spChg chg="del">
          <ac:chgData name="Regina Thiemann" userId="07c0ca04450fd73c" providerId="LiveId" clId="{AC51DDF3-6D48-4076-9ABD-5ADDC7E46D5A}" dt="2020-09-27T20:01:20.812" v="887" actId="478"/>
          <ac:spMkLst>
            <pc:docMk/>
            <pc:sldMk cId="1276859624" sldId="272"/>
            <ac:spMk id="6" creationId="{00000000-0000-0000-0000-000000000000}"/>
          </ac:spMkLst>
        </pc:spChg>
        <pc:spChg chg="mod">
          <ac:chgData name="Regina Thiemann" userId="07c0ca04450fd73c" providerId="LiveId" clId="{AC51DDF3-6D48-4076-9ABD-5ADDC7E46D5A}" dt="2020-09-27T20:03:10.092" v="908" actId="20577"/>
          <ac:spMkLst>
            <pc:docMk/>
            <pc:sldMk cId="1276859624" sldId="272"/>
            <ac:spMk id="9" creationId="{00000000-0000-0000-0000-000000000000}"/>
          </ac:spMkLst>
        </pc:spChg>
      </pc:sldChg>
      <pc:sldChg chg="addSp delSp modSp mod">
        <pc:chgData name="Regina Thiemann" userId="07c0ca04450fd73c" providerId="LiveId" clId="{AC51DDF3-6D48-4076-9ABD-5ADDC7E46D5A}" dt="2020-09-27T20:03:55.142" v="912" actId="255"/>
        <pc:sldMkLst>
          <pc:docMk/>
          <pc:sldMk cId="1908975362" sldId="273"/>
        </pc:sldMkLst>
        <pc:spChg chg="add">
          <ac:chgData name="Regina Thiemann" userId="07c0ca04450fd73c" providerId="LiveId" clId="{AC51DDF3-6D48-4076-9ABD-5ADDC7E46D5A}" dt="2020-09-27T20:03:45.274" v="911" actId="22"/>
          <ac:spMkLst>
            <pc:docMk/>
            <pc:sldMk cId="1908975362" sldId="273"/>
            <ac:spMk id="3" creationId="{EC57FEAC-4CCA-4A38-A475-03554E7846D0}"/>
          </ac:spMkLst>
        </pc:spChg>
        <pc:spChg chg="del">
          <ac:chgData name="Regina Thiemann" userId="07c0ca04450fd73c" providerId="LiveId" clId="{AC51DDF3-6D48-4076-9ABD-5ADDC7E46D5A}" dt="2020-09-27T20:03:42.038" v="910" actId="478"/>
          <ac:spMkLst>
            <pc:docMk/>
            <pc:sldMk cId="1908975362" sldId="273"/>
            <ac:spMk id="6" creationId="{00000000-0000-0000-0000-000000000000}"/>
          </ac:spMkLst>
        </pc:spChg>
        <pc:spChg chg="mod">
          <ac:chgData name="Regina Thiemann" userId="07c0ca04450fd73c" providerId="LiveId" clId="{AC51DDF3-6D48-4076-9ABD-5ADDC7E46D5A}" dt="2020-09-27T20:03:55.142" v="912" actId="255"/>
          <ac:spMkLst>
            <pc:docMk/>
            <pc:sldMk cId="1908975362" sldId="273"/>
            <ac:spMk id="9" creationId="{00000000-0000-0000-0000-000000000000}"/>
          </ac:spMkLst>
        </pc:spChg>
      </pc:sldChg>
      <pc:sldChg chg="addSp delSp modSp mod">
        <pc:chgData name="Regina Thiemann" userId="07c0ca04450fd73c" providerId="LiveId" clId="{AC51DDF3-6D48-4076-9ABD-5ADDC7E46D5A}" dt="2020-09-27T20:06:20.176" v="918" actId="255"/>
        <pc:sldMkLst>
          <pc:docMk/>
          <pc:sldMk cId="334116210" sldId="274"/>
        </pc:sldMkLst>
        <pc:spChg chg="add">
          <ac:chgData name="Regina Thiemann" userId="07c0ca04450fd73c" providerId="LiveId" clId="{AC51DDF3-6D48-4076-9ABD-5ADDC7E46D5A}" dt="2020-09-27T20:06:00.267" v="917" actId="22"/>
          <ac:spMkLst>
            <pc:docMk/>
            <pc:sldMk cId="334116210" sldId="274"/>
            <ac:spMk id="2" creationId="{CDB9E52B-79B7-43E8-BE9F-4B8CB38A9E27}"/>
          </ac:spMkLst>
        </pc:spChg>
        <pc:spChg chg="del">
          <ac:chgData name="Regina Thiemann" userId="07c0ca04450fd73c" providerId="LiveId" clId="{AC51DDF3-6D48-4076-9ABD-5ADDC7E46D5A}" dt="2020-09-27T20:05:57.876" v="916" actId="478"/>
          <ac:spMkLst>
            <pc:docMk/>
            <pc:sldMk cId="334116210" sldId="274"/>
            <ac:spMk id="6" creationId="{00000000-0000-0000-0000-000000000000}"/>
          </ac:spMkLst>
        </pc:spChg>
        <pc:spChg chg="mod">
          <ac:chgData name="Regina Thiemann" userId="07c0ca04450fd73c" providerId="LiveId" clId="{AC51DDF3-6D48-4076-9ABD-5ADDC7E46D5A}" dt="2020-09-27T20:06:20.176" v="918" actId="255"/>
          <ac:spMkLst>
            <pc:docMk/>
            <pc:sldMk cId="334116210" sldId="274"/>
            <ac:spMk id="9" creationId="{00000000-0000-0000-0000-000000000000}"/>
          </ac:spMkLst>
        </pc:spChg>
      </pc:sldChg>
      <pc:sldChg chg="addSp delSp modSp mod">
        <pc:chgData name="Regina Thiemann" userId="07c0ca04450fd73c" providerId="LiveId" clId="{AC51DDF3-6D48-4076-9ABD-5ADDC7E46D5A}" dt="2020-09-27T20:05:27.313" v="915" actId="255"/>
        <pc:sldMkLst>
          <pc:docMk/>
          <pc:sldMk cId="2798151016" sldId="275"/>
        </pc:sldMkLst>
        <pc:spChg chg="add">
          <ac:chgData name="Regina Thiemann" userId="07c0ca04450fd73c" providerId="LiveId" clId="{AC51DDF3-6D48-4076-9ABD-5ADDC7E46D5A}" dt="2020-09-27T20:05:11.553" v="914" actId="22"/>
          <ac:spMkLst>
            <pc:docMk/>
            <pc:sldMk cId="2798151016" sldId="275"/>
            <ac:spMk id="2" creationId="{65E3873A-98DA-485B-A249-7A9DC8CAE4C4}"/>
          </ac:spMkLst>
        </pc:spChg>
        <pc:spChg chg="del">
          <ac:chgData name="Regina Thiemann" userId="07c0ca04450fd73c" providerId="LiveId" clId="{AC51DDF3-6D48-4076-9ABD-5ADDC7E46D5A}" dt="2020-09-27T20:05:08.496" v="913" actId="478"/>
          <ac:spMkLst>
            <pc:docMk/>
            <pc:sldMk cId="2798151016" sldId="275"/>
            <ac:spMk id="6" creationId="{00000000-0000-0000-0000-000000000000}"/>
          </ac:spMkLst>
        </pc:spChg>
        <pc:spChg chg="mod">
          <ac:chgData name="Regina Thiemann" userId="07c0ca04450fd73c" providerId="LiveId" clId="{AC51DDF3-6D48-4076-9ABD-5ADDC7E46D5A}" dt="2020-09-27T20:05:27.313" v="915" actId="255"/>
          <ac:spMkLst>
            <pc:docMk/>
            <pc:sldMk cId="2798151016" sldId="275"/>
            <ac:spMk id="9" creationId="{00000000-0000-0000-0000-000000000000}"/>
          </ac:spMkLst>
        </pc:spChg>
      </pc:sldChg>
      <pc:sldChg chg="addSp delSp modSp mod">
        <pc:chgData name="Regina Thiemann" userId="07c0ca04450fd73c" providerId="LiveId" clId="{AC51DDF3-6D48-4076-9ABD-5ADDC7E46D5A}" dt="2020-09-27T20:06:58.590" v="922" actId="1076"/>
        <pc:sldMkLst>
          <pc:docMk/>
          <pc:sldMk cId="3207238618" sldId="277"/>
        </pc:sldMkLst>
        <pc:spChg chg="add">
          <ac:chgData name="Regina Thiemann" userId="07c0ca04450fd73c" providerId="LiveId" clId="{AC51DDF3-6D48-4076-9ABD-5ADDC7E46D5A}" dt="2020-09-27T20:06:39.344" v="920" actId="22"/>
          <ac:spMkLst>
            <pc:docMk/>
            <pc:sldMk cId="3207238618" sldId="277"/>
            <ac:spMk id="3" creationId="{367AC1EB-931E-4CF0-9569-417B85BAEDB7}"/>
          </ac:spMkLst>
        </pc:spChg>
        <pc:spChg chg="del">
          <ac:chgData name="Regina Thiemann" userId="07c0ca04450fd73c" providerId="LiveId" clId="{AC51DDF3-6D48-4076-9ABD-5ADDC7E46D5A}" dt="2020-09-27T20:06:37.192" v="919" actId="478"/>
          <ac:spMkLst>
            <pc:docMk/>
            <pc:sldMk cId="3207238618" sldId="277"/>
            <ac:spMk id="6" creationId="{00000000-0000-0000-0000-000000000000}"/>
          </ac:spMkLst>
        </pc:spChg>
        <pc:spChg chg="mod">
          <ac:chgData name="Regina Thiemann" userId="07c0ca04450fd73c" providerId="LiveId" clId="{AC51DDF3-6D48-4076-9ABD-5ADDC7E46D5A}" dt="2020-09-27T20:06:58.590" v="922" actId="1076"/>
          <ac:spMkLst>
            <pc:docMk/>
            <pc:sldMk cId="3207238618" sldId="277"/>
            <ac:spMk id="9" creationId="{00000000-0000-0000-0000-000000000000}"/>
          </ac:spMkLst>
        </pc:spChg>
      </pc:sldChg>
      <pc:sldChg chg="del">
        <pc:chgData name="Regina Thiemann" userId="07c0ca04450fd73c" providerId="LiveId" clId="{AC51DDF3-6D48-4076-9ABD-5ADDC7E46D5A}" dt="2020-09-27T19:26:08.551" v="123" actId="2696"/>
        <pc:sldMkLst>
          <pc:docMk/>
          <pc:sldMk cId="1006884189" sldId="283"/>
        </pc:sldMkLst>
      </pc:sldChg>
      <pc:sldChg chg="del">
        <pc:chgData name="Regina Thiemann" userId="07c0ca04450fd73c" providerId="LiveId" clId="{AC51DDF3-6D48-4076-9ABD-5ADDC7E46D5A}" dt="2020-09-27T19:29:48.721" v="128" actId="2696"/>
        <pc:sldMkLst>
          <pc:docMk/>
          <pc:sldMk cId="3695541660" sldId="284"/>
        </pc:sldMkLst>
      </pc:sldChg>
      <pc:sldChg chg="del">
        <pc:chgData name="Regina Thiemann" userId="07c0ca04450fd73c" providerId="LiveId" clId="{AC51DDF3-6D48-4076-9ABD-5ADDC7E46D5A}" dt="2020-09-27T19:39:22.485" v="484" actId="2696"/>
        <pc:sldMkLst>
          <pc:docMk/>
          <pc:sldMk cId="1523448524" sldId="285"/>
        </pc:sldMkLst>
      </pc:sldChg>
      <pc:sldChg chg="del">
        <pc:chgData name="Regina Thiemann" userId="07c0ca04450fd73c" providerId="LiveId" clId="{AC51DDF3-6D48-4076-9ABD-5ADDC7E46D5A}" dt="2020-09-27T19:43:12.421" v="630" actId="2696"/>
        <pc:sldMkLst>
          <pc:docMk/>
          <pc:sldMk cId="860140264" sldId="286"/>
        </pc:sldMkLst>
      </pc:sldChg>
      <pc:sldChg chg="del">
        <pc:chgData name="Regina Thiemann" userId="07c0ca04450fd73c" providerId="LiveId" clId="{AC51DDF3-6D48-4076-9ABD-5ADDC7E46D5A}" dt="2020-09-27T19:43:46.057" v="631" actId="2696"/>
        <pc:sldMkLst>
          <pc:docMk/>
          <pc:sldMk cId="3570894708" sldId="287"/>
        </pc:sldMkLst>
      </pc:sldChg>
      <pc:sldChg chg="del">
        <pc:chgData name="Regina Thiemann" userId="07c0ca04450fd73c" providerId="LiveId" clId="{AC51DDF3-6D48-4076-9ABD-5ADDC7E46D5A}" dt="2020-09-27T19:44:50.628" v="632" actId="2696"/>
        <pc:sldMkLst>
          <pc:docMk/>
          <pc:sldMk cId="605528385" sldId="288"/>
        </pc:sldMkLst>
      </pc:sldChg>
      <pc:sldChg chg="addSp delSp modSp del mod">
        <pc:chgData name="Regina Thiemann" userId="07c0ca04450fd73c" providerId="LiveId" clId="{AC51DDF3-6D48-4076-9ABD-5ADDC7E46D5A}" dt="2020-09-27T20:22:36.497" v="960" actId="47"/>
        <pc:sldMkLst>
          <pc:docMk/>
          <pc:sldMk cId="97047885" sldId="289"/>
        </pc:sldMkLst>
        <pc:spChg chg="del">
          <ac:chgData name="Regina Thiemann" userId="07c0ca04450fd73c" providerId="LiveId" clId="{AC51DDF3-6D48-4076-9ABD-5ADDC7E46D5A}" dt="2020-09-27T20:11:00.537" v="928" actId="478"/>
          <ac:spMkLst>
            <pc:docMk/>
            <pc:sldMk cId="97047885" sldId="289"/>
            <ac:spMk id="2" creationId="{00000000-0000-0000-0000-000000000000}"/>
          </ac:spMkLst>
        </pc:spChg>
        <pc:spChg chg="add del mod">
          <ac:chgData name="Regina Thiemann" userId="07c0ca04450fd73c" providerId="LiveId" clId="{AC51DDF3-6D48-4076-9ABD-5ADDC7E46D5A}" dt="2020-09-27T20:11:05.289" v="929" actId="22"/>
          <ac:spMkLst>
            <pc:docMk/>
            <pc:sldMk cId="97047885" sldId="289"/>
            <ac:spMk id="3" creationId="{B4701039-E296-479E-9930-87B6703E500E}"/>
          </ac:spMkLst>
        </pc:spChg>
        <pc:spChg chg="add mod">
          <ac:chgData name="Regina Thiemann" userId="07c0ca04450fd73c" providerId="LiveId" clId="{AC51DDF3-6D48-4076-9ABD-5ADDC7E46D5A}" dt="2020-09-27T20:11:05.289" v="929" actId="22"/>
          <ac:spMkLst>
            <pc:docMk/>
            <pc:sldMk cId="97047885" sldId="289"/>
            <ac:spMk id="4" creationId="{AE310EAC-2E38-4627-B01D-66D978FC09A6}"/>
          </ac:spMkLst>
        </pc:spChg>
        <pc:spChg chg="del mod">
          <ac:chgData name="Regina Thiemann" userId="07c0ca04450fd73c" providerId="LiveId" clId="{AC51DDF3-6D48-4076-9ABD-5ADDC7E46D5A}" dt="2020-09-27T20:12:32.027" v="931" actId="21"/>
          <ac:spMkLst>
            <pc:docMk/>
            <pc:sldMk cId="97047885" sldId="289"/>
            <ac:spMk id="6" creationId="{00000000-0000-0000-0000-000000000000}"/>
          </ac:spMkLst>
        </pc:spChg>
        <pc:spChg chg="add del mod">
          <ac:chgData name="Regina Thiemann" userId="07c0ca04450fd73c" providerId="LiveId" clId="{AC51DDF3-6D48-4076-9ABD-5ADDC7E46D5A}" dt="2020-09-27T20:13:11.452" v="934" actId="478"/>
          <ac:spMkLst>
            <pc:docMk/>
            <pc:sldMk cId="97047885" sldId="289"/>
            <ac:spMk id="8" creationId="{E5F853A3-9938-40AD-9967-70706EEDFFC4}"/>
          </ac:spMkLst>
        </pc:spChg>
        <pc:spChg chg="add">
          <ac:chgData name="Regina Thiemann" userId="07c0ca04450fd73c" providerId="LiveId" clId="{AC51DDF3-6D48-4076-9ABD-5ADDC7E46D5A}" dt="2020-09-27T20:13:30.018" v="935" actId="22"/>
          <ac:spMkLst>
            <pc:docMk/>
            <pc:sldMk cId="97047885" sldId="289"/>
            <ac:spMk id="10" creationId="{A8920440-E8B8-4B6A-9B7F-A67461ABD644}"/>
          </ac:spMkLst>
        </pc:spChg>
      </pc:sldChg>
      <pc:sldChg chg="addSp delSp modSp mod">
        <pc:chgData name="Regina Thiemann" userId="07c0ca04450fd73c" providerId="LiveId" clId="{AC51DDF3-6D48-4076-9ABD-5ADDC7E46D5A}" dt="2020-09-27T20:17:38.676" v="954" actId="1076"/>
        <pc:sldMkLst>
          <pc:docMk/>
          <pc:sldMk cId="2006286328" sldId="290"/>
        </pc:sldMkLst>
        <pc:spChg chg="add">
          <ac:chgData name="Regina Thiemann" userId="07c0ca04450fd73c" providerId="LiveId" clId="{AC51DDF3-6D48-4076-9ABD-5ADDC7E46D5A}" dt="2020-09-27T20:17:07.199" v="949" actId="22"/>
          <ac:spMkLst>
            <pc:docMk/>
            <pc:sldMk cId="2006286328" sldId="290"/>
            <ac:spMk id="4" creationId="{53B701F9-9D0A-4AD0-9E15-E661815A1465}"/>
          </ac:spMkLst>
        </pc:spChg>
        <pc:spChg chg="del">
          <ac:chgData name="Regina Thiemann" userId="07c0ca04450fd73c" providerId="LiveId" clId="{AC51DDF3-6D48-4076-9ABD-5ADDC7E46D5A}" dt="2020-09-27T20:16:54.810" v="948" actId="478"/>
          <ac:spMkLst>
            <pc:docMk/>
            <pc:sldMk cId="2006286328" sldId="290"/>
            <ac:spMk id="6" creationId="{00000000-0000-0000-0000-000000000000}"/>
          </ac:spMkLst>
        </pc:spChg>
        <pc:spChg chg="mod">
          <ac:chgData name="Regina Thiemann" userId="07c0ca04450fd73c" providerId="LiveId" clId="{AC51DDF3-6D48-4076-9ABD-5ADDC7E46D5A}" dt="2020-09-27T20:17:38.676" v="954" actId="1076"/>
          <ac:spMkLst>
            <pc:docMk/>
            <pc:sldMk cId="2006286328" sldId="290"/>
            <ac:spMk id="8" creationId="{AA014DA5-D68E-46CF-A9DC-72F11C81E7DD}"/>
          </ac:spMkLst>
        </pc:spChg>
      </pc:sldChg>
      <pc:sldChg chg="addSp delSp modSp mod">
        <pc:chgData name="Regina Thiemann" userId="07c0ca04450fd73c" providerId="LiveId" clId="{AC51DDF3-6D48-4076-9ABD-5ADDC7E46D5A}" dt="2020-09-27T20:16:37.208" v="946" actId="1076"/>
        <pc:sldMkLst>
          <pc:docMk/>
          <pc:sldMk cId="3644866738" sldId="291"/>
        </pc:sldMkLst>
        <pc:spChg chg="add">
          <ac:chgData name="Regina Thiemann" userId="07c0ca04450fd73c" providerId="LiveId" clId="{AC51DDF3-6D48-4076-9ABD-5ADDC7E46D5A}" dt="2020-09-27T20:16:13.276" v="944" actId="22"/>
          <ac:spMkLst>
            <pc:docMk/>
            <pc:sldMk cId="3644866738" sldId="291"/>
            <ac:spMk id="3" creationId="{9AF9888C-1232-46C8-B3F6-CEE0DA3C0310}"/>
          </ac:spMkLst>
        </pc:spChg>
        <pc:spChg chg="del mod">
          <ac:chgData name="Regina Thiemann" userId="07c0ca04450fd73c" providerId="LiveId" clId="{AC51DDF3-6D48-4076-9ABD-5ADDC7E46D5A}" dt="2020-09-27T20:16:03.309" v="943" actId="21"/>
          <ac:spMkLst>
            <pc:docMk/>
            <pc:sldMk cId="3644866738" sldId="291"/>
            <ac:spMk id="6" creationId="{00000000-0000-0000-0000-000000000000}"/>
          </ac:spMkLst>
        </pc:spChg>
        <pc:spChg chg="mod">
          <ac:chgData name="Regina Thiemann" userId="07c0ca04450fd73c" providerId="LiveId" clId="{AC51DDF3-6D48-4076-9ABD-5ADDC7E46D5A}" dt="2020-09-27T20:16:37.208" v="946" actId="1076"/>
          <ac:spMkLst>
            <pc:docMk/>
            <pc:sldMk cId="3644866738" sldId="291"/>
            <ac:spMk id="9" creationId="{6D0C9E30-285A-4B1B-9046-BA4F538EAF6B}"/>
          </ac:spMkLst>
        </pc:spChg>
      </pc:sldChg>
      <pc:sldChg chg="addSp delSp modSp mod">
        <pc:chgData name="Regina Thiemann" userId="07c0ca04450fd73c" providerId="LiveId" clId="{AC51DDF3-6D48-4076-9ABD-5ADDC7E46D5A}" dt="2020-09-27T20:17:49.203" v="955" actId="1076"/>
        <pc:sldMkLst>
          <pc:docMk/>
          <pc:sldMk cId="2555746642" sldId="292"/>
        </pc:sldMkLst>
        <pc:spChg chg="add del">
          <ac:chgData name="Regina Thiemann" userId="07c0ca04450fd73c" providerId="LiveId" clId="{AC51DDF3-6D48-4076-9ABD-5ADDC7E46D5A}" dt="2020-09-27T20:15:02.649" v="938" actId="21"/>
          <ac:spMkLst>
            <pc:docMk/>
            <pc:sldMk cId="2555746642" sldId="292"/>
            <ac:spMk id="3" creationId="{B083C4EF-4D5D-4EA4-B6E9-23CD33A8E387}"/>
          </ac:spMkLst>
        </pc:spChg>
        <pc:spChg chg="mod">
          <ac:chgData name="Regina Thiemann" userId="07c0ca04450fd73c" providerId="LiveId" clId="{AC51DDF3-6D48-4076-9ABD-5ADDC7E46D5A}" dt="2020-09-27T20:17:49.203" v="955" actId="1076"/>
          <ac:spMkLst>
            <pc:docMk/>
            <pc:sldMk cId="2555746642" sldId="292"/>
            <ac:spMk id="5" creationId="{00000000-0000-0000-0000-000000000000}"/>
          </ac:spMkLst>
        </pc:spChg>
        <pc:spChg chg="del">
          <ac:chgData name="Regina Thiemann" userId="07c0ca04450fd73c" providerId="LiveId" clId="{AC51DDF3-6D48-4076-9ABD-5ADDC7E46D5A}" dt="2020-09-27T20:14:50.585" v="936" actId="21"/>
          <ac:spMkLst>
            <pc:docMk/>
            <pc:sldMk cId="2555746642" sldId="292"/>
            <ac:spMk id="6" creationId="{00000000-0000-0000-0000-000000000000}"/>
          </ac:spMkLst>
        </pc:spChg>
        <pc:spChg chg="add">
          <ac:chgData name="Regina Thiemann" userId="07c0ca04450fd73c" providerId="LiveId" clId="{AC51DDF3-6D48-4076-9ABD-5ADDC7E46D5A}" dt="2020-09-27T20:15:14.644" v="939" actId="22"/>
          <ac:spMkLst>
            <pc:docMk/>
            <pc:sldMk cId="2555746642" sldId="292"/>
            <ac:spMk id="9" creationId="{775B7D20-2FBC-41A8-A207-5FC120055467}"/>
          </ac:spMkLst>
        </pc:spChg>
      </pc:sldChg>
      <pc:sldChg chg="del">
        <pc:chgData name="Regina Thiemann" userId="07c0ca04450fd73c" providerId="LiveId" clId="{AC51DDF3-6D48-4076-9ABD-5ADDC7E46D5A}" dt="2020-09-27T19:26:13.713" v="124" actId="2696"/>
        <pc:sldMkLst>
          <pc:docMk/>
          <pc:sldMk cId="3193916626" sldId="293"/>
        </pc:sldMkLst>
      </pc:sldChg>
      <pc:sldChg chg="del">
        <pc:chgData name="Regina Thiemann" userId="07c0ca04450fd73c" providerId="LiveId" clId="{AC51DDF3-6D48-4076-9ABD-5ADDC7E46D5A}" dt="2020-09-27T19:27:03.341" v="125" actId="2696"/>
        <pc:sldMkLst>
          <pc:docMk/>
          <pc:sldMk cId="2771875029" sldId="294"/>
        </pc:sldMkLst>
      </pc:sldChg>
      <pc:sldChg chg="del">
        <pc:chgData name="Regina Thiemann" userId="07c0ca04450fd73c" providerId="LiveId" clId="{AC51DDF3-6D48-4076-9ABD-5ADDC7E46D5A}" dt="2020-09-27T19:27:07.676" v="126" actId="2696"/>
        <pc:sldMkLst>
          <pc:docMk/>
          <pc:sldMk cId="3769154044" sldId="295"/>
        </pc:sldMkLst>
      </pc:sldChg>
      <pc:sldChg chg="del">
        <pc:chgData name="Regina Thiemann" userId="07c0ca04450fd73c" providerId="LiveId" clId="{AC51DDF3-6D48-4076-9ABD-5ADDC7E46D5A}" dt="2020-09-27T19:27:29.321" v="127" actId="2696"/>
        <pc:sldMkLst>
          <pc:docMk/>
          <pc:sldMk cId="139791940" sldId="296"/>
        </pc:sldMkLst>
      </pc:sldChg>
      <pc:sldChg chg="addSp delSp modSp del mod">
        <pc:chgData name="Regina Thiemann" userId="07c0ca04450fd73c" providerId="LiveId" clId="{AC51DDF3-6D48-4076-9ABD-5ADDC7E46D5A}" dt="2020-09-27T20:20:01.805" v="958" actId="2696"/>
        <pc:sldMkLst>
          <pc:docMk/>
          <pc:sldMk cId="2845616818" sldId="298"/>
        </pc:sldMkLst>
        <pc:spChg chg="del">
          <ac:chgData name="Regina Thiemann" userId="07c0ca04450fd73c" providerId="LiveId" clId="{AC51DDF3-6D48-4076-9ABD-5ADDC7E46D5A}" dt="2020-09-27T20:18:34.189" v="956" actId="21"/>
          <ac:spMkLst>
            <pc:docMk/>
            <pc:sldMk cId="2845616818" sldId="298"/>
            <ac:spMk id="2" creationId="{00000000-0000-0000-0000-000000000000}"/>
          </ac:spMkLst>
        </pc:spChg>
        <pc:spChg chg="add del mod">
          <ac:chgData name="Regina Thiemann" userId="07c0ca04450fd73c" providerId="LiveId" clId="{AC51DDF3-6D48-4076-9ABD-5ADDC7E46D5A}" dt="2020-09-27T20:18:47.877" v="957" actId="22"/>
          <ac:spMkLst>
            <pc:docMk/>
            <pc:sldMk cId="2845616818" sldId="298"/>
            <ac:spMk id="3" creationId="{8E87F80F-F7F6-45CC-B81B-2B8BF0357786}"/>
          </ac:spMkLst>
        </pc:spChg>
        <pc:spChg chg="add mod">
          <ac:chgData name="Regina Thiemann" userId="07c0ca04450fd73c" providerId="LiveId" clId="{AC51DDF3-6D48-4076-9ABD-5ADDC7E46D5A}" dt="2020-09-27T20:18:47.877" v="957" actId="22"/>
          <ac:spMkLst>
            <pc:docMk/>
            <pc:sldMk cId="2845616818" sldId="298"/>
            <ac:spMk id="4" creationId="{E58B6071-C3DE-4CDB-9782-6BDA1078E3E1}"/>
          </ac:spMkLst>
        </pc:spChg>
      </pc:sldChg>
      <pc:sldChg chg="del">
        <pc:chgData name="Regina Thiemann" userId="07c0ca04450fd73c" providerId="LiveId" clId="{AC51DDF3-6D48-4076-9ABD-5ADDC7E46D5A}" dt="2020-09-27T20:21:25.675" v="959" actId="47"/>
        <pc:sldMkLst>
          <pc:docMk/>
          <pc:sldMk cId="1460627509" sldId="300"/>
        </pc:sldMkLst>
      </pc:sldChg>
      <pc:sldChg chg="del">
        <pc:chgData name="Regina Thiemann" userId="07c0ca04450fd73c" providerId="LiveId" clId="{AC51DDF3-6D48-4076-9ABD-5ADDC7E46D5A}" dt="2020-09-27T19:23:51.815" v="120" actId="2696"/>
        <pc:sldMkLst>
          <pc:docMk/>
          <pc:sldMk cId="3723448360" sldId="302"/>
        </pc:sldMkLst>
      </pc:sldChg>
      <pc:sldChg chg="del">
        <pc:chgData name="Regina Thiemann" userId="07c0ca04450fd73c" providerId="LiveId" clId="{AC51DDF3-6D48-4076-9ABD-5ADDC7E46D5A}" dt="2020-09-27T19:24:42.258" v="121" actId="2696"/>
        <pc:sldMkLst>
          <pc:docMk/>
          <pc:sldMk cId="1774355881" sldId="303"/>
        </pc:sldMkLst>
      </pc:sldChg>
      <pc:sldChg chg="del">
        <pc:chgData name="Regina Thiemann" userId="07c0ca04450fd73c" providerId="LiveId" clId="{AC51DDF3-6D48-4076-9ABD-5ADDC7E46D5A}" dt="2020-09-27T19:24:58.073" v="122" actId="2696"/>
        <pc:sldMkLst>
          <pc:docMk/>
          <pc:sldMk cId="3634459233" sldId="304"/>
        </pc:sldMkLst>
      </pc:sldChg>
      <pc:sldChg chg="addSp delSp modSp mod">
        <pc:chgData name="Regina Thiemann" userId="07c0ca04450fd73c" providerId="LiveId" clId="{AC51DDF3-6D48-4076-9ABD-5ADDC7E46D5A}" dt="2020-09-27T20:03:23.595" v="909" actId="1076"/>
        <pc:sldMkLst>
          <pc:docMk/>
          <pc:sldMk cId="948418242" sldId="305"/>
        </pc:sldMkLst>
        <pc:spChg chg="add">
          <ac:chgData name="Regina Thiemann" userId="07c0ca04450fd73c" providerId="LiveId" clId="{AC51DDF3-6D48-4076-9ABD-5ADDC7E46D5A}" dt="2020-09-27T20:02:46.193" v="900" actId="22"/>
          <ac:spMkLst>
            <pc:docMk/>
            <pc:sldMk cId="948418242" sldId="305"/>
            <ac:spMk id="2" creationId="{265EFC38-EB64-45C8-AD42-D1305878AB65}"/>
          </ac:spMkLst>
        </pc:spChg>
        <pc:spChg chg="del">
          <ac:chgData name="Regina Thiemann" userId="07c0ca04450fd73c" providerId="LiveId" clId="{AC51DDF3-6D48-4076-9ABD-5ADDC7E46D5A}" dt="2020-09-27T20:02:42.953" v="899" actId="478"/>
          <ac:spMkLst>
            <pc:docMk/>
            <pc:sldMk cId="948418242" sldId="305"/>
            <ac:spMk id="6" creationId="{00000000-0000-0000-0000-000000000000}"/>
          </ac:spMkLst>
        </pc:spChg>
        <pc:spChg chg="mod">
          <ac:chgData name="Regina Thiemann" userId="07c0ca04450fd73c" providerId="LiveId" clId="{AC51DDF3-6D48-4076-9ABD-5ADDC7E46D5A}" dt="2020-09-27T20:03:23.595" v="909" actId="1076"/>
          <ac:spMkLst>
            <pc:docMk/>
            <pc:sldMk cId="948418242" sldId="305"/>
            <ac:spMk id="9" creationId="{00000000-0000-0000-0000-000000000000}"/>
          </ac:spMkLst>
        </pc:spChg>
      </pc:sldChg>
      <pc:sldChg chg="addSp delSp modSp mod">
        <pc:chgData name="Regina Thiemann" userId="07c0ca04450fd73c" providerId="LiveId" clId="{AC51DDF3-6D48-4076-9ABD-5ADDC7E46D5A}" dt="2020-09-27T20:07:36.691" v="927" actId="1076"/>
        <pc:sldMkLst>
          <pc:docMk/>
          <pc:sldMk cId="783220356" sldId="306"/>
        </pc:sldMkLst>
        <pc:spChg chg="mod">
          <ac:chgData name="Regina Thiemann" userId="07c0ca04450fd73c" providerId="LiveId" clId="{AC51DDF3-6D48-4076-9ABD-5ADDC7E46D5A}" dt="2020-09-27T20:07:32.006" v="926" actId="1076"/>
          <ac:spMkLst>
            <pc:docMk/>
            <pc:sldMk cId="783220356" sldId="306"/>
            <ac:spMk id="2" creationId="{C4ABA708-8701-46A3-970E-FF224853289F}"/>
          </ac:spMkLst>
        </pc:spChg>
        <pc:spChg chg="add">
          <ac:chgData name="Regina Thiemann" userId="07c0ca04450fd73c" providerId="LiveId" clId="{AC51DDF3-6D48-4076-9ABD-5ADDC7E46D5A}" dt="2020-09-27T20:07:13.169" v="924" actId="22"/>
          <ac:spMkLst>
            <pc:docMk/>
            <pc:sldMk cId="783220356" sldId="306"/>
            <ac:spMk id="3" creationId="{3161250D-43FE-469A-B40B-DDD41D4E8406}"/>
          </ac:spMkLst>
        </pc:spChg>
        <pc:spChg chg="del">
          <ac:chgData name="Regina Thiemann" userId="07c0ca04450fd73c" providerId="LiveId" clId="{AC51DDF3-6D48-4076-9ABD-5ADDC7E46D5A}" dt="2020-09-27T20:07:10.890" v="923" actId="478"/>
          <ac:spMkLst>
            <pc:docMk/>
            <pc:sldMk cId="783220356" sldId="306"/>
            <ac:spMk id="6" creationId="{00000000-0000-0000-0000-000000000000}"/>
          </ac:spMkLst>
        </pc:spChg>
        <pc:spChg chg="mod">
          <ac:chgData name="Regina Thiemann" userId="07c0ca04450fd73c" providerId="LiveId" clId="{AC51DDF3-6D48-4076-9ABD-5ADDC7E46D5A}" dt="2020-09-27T20:07:36.691" v="927" actId="1076"/>
          <ac:spMkLst>
            <pc:docMk/>
            <pc:sldMk cId="783220356" sldId="306"/>
            <ac:spMk id="9" creationId="{00000000-0000-0000-0000-000000000000}"/>
          </ac:spMkLst>
        </pc:spChg>
      </pc:sldChg>
      <pc:sldChg chg="del ord">
        <pc:chgData name="Regina Thiemann" userId="07c0ca04450fd73c" providerId="LiveId" clId="{AC51DDF3-6D48-4076-9ABD-5ADDC7E46D5A}" dt="2020-09-27T19:16:49.302" v="7" actId="2696"/>
        <pc:sldMkLst>
          <pc:docMk/>
          <pc:sldMk cId="0" sldId="307"/>
        </pc:sldMkLst>
      </pc:sldChg>
      <pc:sldChg chg="addSp delSp modSp mod modClrScheme chgLayout">
        <pc:chgData name="Regina Thiemann" userId="07c0ca04450fd73c" providerId="LiveId" clId="{AC51DDF3-6D48-4076-9ABD-5ADDC7E46D5A}" dt="2020-09-27T20:31:33.646" v="1207" actId="6549"/>
        <pc:sldMkLst>
          <pc:docMk/>
          <pc:sldMk cId="3864640242" sldId="307"/>
        </pc:sldMkLst>
        <pc:spChg chg="add del mod ord">
          <ac:chgData name="Regina Thiemann" userId="07c0ca04450fd73c" providerId="LiveId" clId="{AC51DDF3-6D48-4076-9ABD-5ADDC7E46D5A}" dt="2020-09-27T19:18:06.614" v="9" actId="21"/>
          <ac:spMkLst>
            <pc:docMk/>
            <pc:sldMk cId="3864640242" sldId="307"/>
            <ac:spMk id="2" creationId="{A93CD180-85A4-4B2D-A419-261124727EA9}"/>
          </ac:spMkLst>
        </pc:spChg>
        <pc:spChg chg="mod">
          <ac:chgData name="Regina Thiemann" userId="07c0ca04450fd73c" providerId="LiveId" clId="{AC51DDF3-6D48-4076-9ABD-5ADDC7E46D5A}" dt="2020-09-27T19:19:27.968" v="90" actId="20577"/>
          <ac:spMkLst>
            <pc:docMk/>
            <pc:sldMk cId="3864640242" sldId="307"/>
            <ac:spMk id="131" creationId="{00000000-0000-0000-0000-000000000000}"/>
          </ac:spMkLst>
        </pc:spChg>
        <pc:spChg chg="mod">
          <ac:chgData name="Regina Thiemann" userId="07c0ca04450fd73c" providerId="LiveId" clId="{AC51DDF3-6D48-4076-9ABD-5ADDC7E46D5A}" dt="2020-09-27T20:31:33.646" v="1207" actId="6549"/>
          <ac:spMkLst>
            <pc:docMk/>
            <pc:sldMk cId="3864640242" sldId="307"/>
            <ac:spMk id="132" creationId="{00000000-0000-0000-0000-000000000000}"/>
          </ac:spMkLst>
        </pc:spChg>
      </pc:sldChg>
      <pc:sldChg chg="modSp mod">
        <pc:chgData name="Regina Thiemann" userId="07c0ca04450fd73c" providerId="LiveId" clId="{AC51DDF3-6D48-4076-9ABD-5ADDC7E46D5A}" dt="2020-09-27T19:42:58.686" v="629" actId="1076"/>
        <pc:sldMkLst>
          <pc:docMk/>
          <pc:sldMk cId="0" sldId="310"/>
        </pc:sldMkLst>
        <pc:spChg chg="mod">
          <ac:chgData name="Regina Thiemann" userId="07c0ca04450fd73c" providerId="LiveId" clId="{AC51DDF3-6D48-4076-9ABD-5ADDC7E46D5A}" dt="2020-09-27T19:42:39.351" v="626" actId="20577"/>
          <ac:spMkLst>
            <pc:docMk/>
            <pc:sldMk cId="0" sldId="310"/>
            <ac:spMk id="182" creationId="{00000000-0000-0000-0000-000000000000}"/>
          </ac:spMkLst>
        </pc:spChg>
        <pc:picChg chg="mod">
          <ac:chgData name="Regina Thiemann" userId="07c0ca04450fd73c" providerId="LiveId" clId="{AC51DDF3-6D48-4076-9ABD-5ADDC7E46D5A}" dt="2020-09-27T19:42:58.686" v="629" actId="1076"/>
          <ac:picMkLst>
            <pc:docMk/>
            <pc:sldMk cId="0" sldId="310"/>
            <ac:picMk id="183" creationId="{00000000-0000-0000-0000-000000000000}"/>
          </ac:picMkLst>
        </pc:picChg>
        <pc:picChg chg="mod">
          <ac:chgData name="Regina Thiemann" userId="07c0ca04450fd73c" providerId="LiveId" clId="{AC51DDF3-6D48-4076-9ABD-5ADDC7E46D5A}" dt="2020-09-27T19:42:52.037" v="628" actId="1076"/>
          <ac:picMkLst>
            <pc:docMk/>
            <pc:sldMk cId="0" sldId="310"/>
            <ac:picMk id="185" creationId="{00000000-0000-0000-0000-000000000000}"/>
          </ac:picMkLst>
        </pc:picChg>
      </pc:sldChg>
      <pc:sldChg chg="addSp modSp add mod">
        <pc:chgData name="Regina Thiemann" userId="07c0ca04450fd73c" providerId="LiveId" clId="{AC51DDF3-6D48-4076-9ABD-5ADDC7E46D5A}" dt="2020-09-27T20:02:12.669" v="898" actId="20577"/>
        <pc:sldMkLst>
          <pc:docMk/>
          <pc:sldMk cId="2994565137" sldId="313"/>
        </pc:sldMkLst>
        <pc:spChg chg="add">
          <ac:chgData name="Regina Thiemann" userId="07c0ca04450fd73c" providerId="LiveId" clId="{AC51DDF3-6D48-4076-9ABD-5ADDC7E46D5A}" dt="2020-09-27T19:55:49.767" v="860" actId="22"/>
          <ac:spMkLst>
            <pc:docMk/>
            <pc:sldMk cId="2994565137" sldId="313"/>
            <ac:spMk id="2" creationId="{27D2CC38-BCA8-4C7B-90B2-24A45429FC03}"/>
          </ac:spMkLst>
        </pc:spChg>
        <pc:spChg chg="mod">
          <ac:chgData name="Regina Thiemann" userId="07c0ca04450fd73c" providerId="LiveId" clId="{AC51DDF3-6D48-4076-9ABD-5ADDC7E46D5A}" dt="2020-09-27T20:02:12.669" v="898" actId="20577"/>
          <ac:spMkLst>
            <pc:docMk/>
            <pc:sldMk cId="2994565137" sldId="313"/>
            <ac:spMk id="6" creationId="{00000000-0000-0000-0000-000000000000}"/>
          </ac:spMkLst>
        </pc:spChg>
        <pc:spChg chg="mod">
          <ac:chgData name="Regina Thiemann" userId="07c0ca04450fd73c" providerId="LiveId" clId="{AC51DDF3-6D48-4076-9ABD-5ADDC7E46D5A}" dt="2020-09-27T19:55:57.169" v="861" actId="1076"/>
          <ac:spMkLst>
            <pc:docMk/>
            <pc:sldMk cId="2994565137" sldId="313"/>
            <ac:spMk id="8195" creationId="{00000000-0000-0000-0000-000000000000}"/>
          </ac:spMkLst>
        </pc:spChg>
      </pc:sldChg>
      <pc:sldMasterChg chg="delSldLayout">
        <pc:chgData name="Regina Thiemann" userId="07c0ca04450fd73c" providerId="LiveId" clId="{AC51DDF3-6D48-4076-9ABD-5ADDC7E46D5A}" dt="2020-09-27T19:16:49.302" v="7" actId="2696"/>
        <pc:sldMasterMkLst>
          <pc:docMk/>
          <pc:sldMasterMk cId="0" sldId="2147483649"/>
        </pc:sldMasterMkLst>
        <pc:sldLayoutChg chg="del">
          <pc:chgData name="Regina Thiemann" userId="07c0ca04450fd73c" providerId="LiveId" clId="{AC51DDF3-6D48-4076-9ABD-5ADDC7E46D5A}" dt="2020-09-27T19:16:09.164" v="6" actId="2696"/>
          <pc:sldLayoutMkLst>
            <pc:docMk/>
            <pc:sldMasterMk cId="0" sldId="2147483649"/>
            <pc:sldLayoutMk cId="2370878075" sldId="2147483834"/>
          </pc:sldLayoutMkLst>
        </pc:sldLayoutChg>
        <pc:sldLayoutChg chg="del">
          <pc:chgData name="Regina Thiemann" userId="07c0ca04450fd73c" providerId="LiveId" clId="{AC51DDF3-6D48-4076-9ABD-5ADDC7E46D5A}" dt="2020-09-27T19:16:49.302" v="7" actId="2696"/>
          <pc:sldLayoutMkLst>
            <pc:docMk/>
            <pc:sldMasterMk cId="0" sldId="2147483649"/>
            <pc:sldLayoutMk cId="2774669249" sldId="214748383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AFF753-1620-4441-8867-56D392BA92F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6406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81" name="TextShape 3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75828D2-6B2A-4FBC-B999-0E370BBEA37C}" type="slidenum">
              <a:rPr lang="de-DE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1077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93000"/>
              </a:lnSpc>
            </a:pPr>
            <a:fld id="{23845951-7767-4573-B30A-8EF5CF80C142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0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prstGeom prst="rect">
            <a:avLst/>
          </a:prstGeom>
        </p:spPr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920" cy="4525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1056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93000"/>
              </a:lnSpc>
            </a:pPr>
            <a:fld id="{783465EE-9A83-4EE7-9A35-3304DE97B406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1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prstGeom prst="rect">
            <a:avLst/>
          </a:prstGeom>
        </p:spPr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920" cy="4525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9577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93000"/>
              </a:lnSpc>
            </a:pPr>
            <a:fld id="{32E87B8C-EB95-432B-998B-E54991EBB810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1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prstGeom prst="rect">
            <a:avLst/>
          </a:prstGeom>
        </p:spPr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920" cy="4525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679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93000"/>
              </a:lnSpc>
            </a:pPr>
            <a:fld id="{F4C67469-BF9E-4EA3-810C-97225F0FA129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1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prstGeom prst="rect">
            <a:avLst/>
          </a:prstGeom>
        </p:spPr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920" cy="4525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3957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93000"/>
              </a:lnSpc>
            </a:pPr>
            <a:fld id="{107BFCF1-3A34-4DBC-84BC-79A7CF2AFF6E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2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prstGeom prst="rect">
            <a:avLst/>
          </a:prstGeom>
        </p:spPr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920" cy="4525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667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93000"/>
              </a:lnSpc>
            </a:pPr>
            <a:fld id="{9F133113-67DD-4126-9B8C-6C2A7253CCDC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2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prstGeom prst="rect">
            <a:avLst/>
          </a:prstGeom>
        </p:spPr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920" cy="4525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451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93000"/>
              </a:lnSpc>
            </a:pPr>
            <a:fld id="{858C9CB5-A65F-4E5B-BA58-CD8226217EA6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16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2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prstGeom prst="rect">
            <a:avLst/>
          </a:prstGeom>
        </p:spPr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920" cy="4525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4228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fld id="{373B4ADB-9391-4C77-AA37-D870ACCA863B}" type="slidenum">
              <a:rPr lang="en-US" altLang="de-DE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17</a:t>
            </a:fld>
            <a:endParaRPr lang="en-US" altLang="de-DE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32807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fld id="{373B4ADB-9391-4C77-AA37-D870ACCA863B}" type="slidenum">
              <a:rPr lang="en-US" altLang="de-DE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18</a:t>
            </a:fld>
            <a:endParaRPr lang="en-US" altLang="de-DE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411523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fld id="{373B4ADB-9391-4C77-AA37-D870ACCA863B}" type="slidenum">
              <a:rPr lang="en-US" altLang="de-DE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19</a:t>
            </a:fld>
            <a:endParaRPr lang="en-US" altLang="de-DE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85286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93000"/>
              </a:lnSpc>
            </a:pPr>
            <a:fld id="{659AAF60-B736-4BC0-B114-68FCF8DAE614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8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prstGeom prst="rect">
            <a:avLst/>
          </a:prstGeom>
        </p:spPr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920" cy="4525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5629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fld id="{373B4ADB-9391-4C77-AA37-D870ACCA863B}" type="slidenum">
              <a:rPr lang="en-US" altLang="de-DE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20</a:t>
            </a:fld>
            <a:endParaRPr lang="en-US" altLang="de-DE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66728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fld id="{373B4ADB-9391-4C77-AA37-D870ACCA863B}" type="slidenum">
              <a:rPr lang="en-US" altLang="de-DE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21</a:t>
            </a:fld>
            <a:endParaRPr lang="en-US" altLang="de-DE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2107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fld id="{373B4ADB-9391-4C77-AA37-D870ACCA863B}" type="slidenum">
              <a:rPr lang="en-US" altLang="de-DE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22</a:t>
            </a:fld>
            <a:endParaRPr lang="en-US" altLang="de-DE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90987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fld id="{373B4ADB-9391-4C77-AA37-D870ACCA863B}" type="slidenum">
              <a:rPr lang="en-US" altLang="de-DE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23</a:t>
            </a:fld>
            <a:endParaRPr lang="en-US" altLang="de-DE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63611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fld id="{373B4ADB-9391-4C77-AA37-D870ACCA863B}" type="slidenum">
              <a:rPr lang="en-US" altLang="de-DE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24</a:t>
            </a:fld>
            <a:endParaRPr lang="en-US" altLang="de-DE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8539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fld id="{373B4ADB-9391-4C77-AA37-D870ACCA863B}" type="slidenum">
              <a:rPr lang="en-US" altLang="de-DE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25</a:t>
            </a:fld>
            <a:endParaRPr lang="en-US" altLang="de-DE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29676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fld id="{373B4ADB-9391-4C77-AA37-D870ACCA863B}" type="slidenum">
              <a:rPr lang="en-US" altLang="de-DE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26</a:t>
            </a:fld>
            <a:endParaRPr lang="en-US" altLang="de-DE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45994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fld id="{373B4ADB-9391-4C77-AA37-D870ACCA863B}" type="slidenum">
              <a:rPr lang="en-US" altLang="de-DE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27</a:t>
            </a:fld>
            <a:endParaRPr lang="en-US" altLang="de-DE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140194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fld id="{3CA9736F-52E8-4143-84EE-F6B7A4753721}" type="slidenum">
              <a:rPr lang="en-US" altLang="de-DE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28</a:t>
            </a:fld>
            <a:endParaRPr lang="en-US" altLang="de-DE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573363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fld id="{3CA9736F-52E8-4143-84EE-F6B7A4753721}" type="slidenum">
              <a:rPr lang="en-US" altLang="de-DE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29</a:t>
            </a:fld>
            <a:endParaRPr lang="en-US" altLang="de-DE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98508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93000"/>
              </a:lnSpc>
            </a:pPr>
            <a:fld id="{659AAF60-B736-4BC0-B114-68FCF8DAE614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8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prstGeom prst="rect">
            <a:avLst/>
          </a:prstGeom>
        </p:spPr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920" cy="4525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6069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fld id="{3CA9736F-52E8-4143-84EE-F6B7A4753721}" type="slidenum">
              <a:rPr lang="en-US" altLang="de-DE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30</a:t>
            </a:fld>
            <a:endParaRPr lang="en-US" altLang="de-DE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768109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fld id="{3CA9736F-52E8-4143-84EE-F6B7A4753721}" type="slidenum">
              <a:rPr lang="en-US" altLang="de-DE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/>
              <a:t>31</a:t>
            </a:fld>
            <a:endParaRPr lang="en-US" altLang="de-DE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433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2101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93000"/>
              </a:lnSpc>
            </a:pPr>
            <a:fld id="{572287FA-B952-4965-A5DC-6E3E260C7AE2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8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prstGeom prst="rect">
            <a:avLst/>
          </a:prstGeom>
        </p:spPr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920" cy="4525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273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93000"/>
              </a:lnSpc>
            </a:pPr>
            <a:fld id="{E8C0C1FB-4BF9-4646-98A5-C928311F9DB5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8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prstGeom prst="rect">
            <a:avLst/>
          </a:prstGeom>
        </p:spPr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920" cy="4525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1345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93000"/>
              </a:lnSpc>
            </a:pPr>
            <a:fld id="{8227DF57-2497-41F5-BA4E-518C869A3F0B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9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prstGeom prst="rect">
            <a:avLst/>
          </a:prstGeom>
        </p:spPr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920" cy="4525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4095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93000"/>
              </a:lnSpc>
            </a:pPr>
            <a:fld id="{F4CA30F2-AF22-4546-BE60-254E3BF2B6A9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9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prstGeom prst="rect">
            <a:avLst/>
          </a:prstGeom>
        </p:spPr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920" cy="4525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841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93000"/>
              </a:lnSpc>
            </a:pPr>
            <a:fld id="{4163292C-D84F-4675-BFAD-2DEAD0075ED4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9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prstGeom prst="rect">
            <a:avLst/>
          </a:prstGeom>
        </p:spPr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920" cy="4525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16000" indent="-2160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7293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93000"/>
              </a:lnSpc>
            </a:pPr>
            <a:fld id="{A5763811-42CC-40F3-94E3-AC48C080E939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01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prstGeom prst="rect">
            <a:avLst/>
          </a:prstGeom>
        </p:spPr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7920" cy="45255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19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0" descr="Bild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-19050"/>
            <a:ext cx="1187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71" name="Rectangle 51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4318000"/>
            <a:ext cx="7772400" cy="1470025"/>
          </a:xfrm>
        </p:spPr>
        <p:txBody>
          <a:bodyPr anchor="ctr"/>
          <a:lstStyle>
            <a:lvl1pPr>
              <a:defRPr sz="4000"/>
            </a:lvl1pPr>
          </a:lstStyle>
          <a:p>
            <a:pPr lvl="0"/>
            <a:r>
              <a:rPr lang="de-DE" noProof="0"/>
              <a:t>Klett Präsentation Titel</a:t>
            </a:r>
          </a:p>
        </p:txBody>
      </p:sp>
    </p:spTree>
    <p:extLst>
      <p:ext uri="{BB962C8B-B14F-4D97-AF65-F5344CB8AC3E}">
        <p14:creationId xmlns:p14="http://schemas.microsoft.com/office/powerpoint/2010/main" val="353155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EKV-AMS · 9. Dezember 2003 · Seite  </a:t>
            </a:r>
            <a:fld id="{454BDA5B-E7A8-4059-A1E6-BA4F58ECB27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373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65100"/>
            <a:ext cx="2057400" cy="57991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5100"/>
            <a:ext cx="6019800" cy="57991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EKV-AMS · 9. Dezember 2003 · Seite  </a:t>
            </a:r>
            <a:fld id="{25D2A4F9-F3B3-4BEF-B1AA-DAC031EA44F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9568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16524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3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438200"/>
            <a:ext cx="403812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484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16524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3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438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2526480" y="1438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0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140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95672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50326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5138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03943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69211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2856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EKV-AMS · 9. Dezember 2003 · Seite  </a:t>
            </a:r>
            <a:fld id="{CEEACCB3-0272-4C0F-84EC-E540CC3F8F0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0892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027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24364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11210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5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59642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5964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8647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EKV-AMS · 9. Dezember 2003 · Seite  </a:t>
            </a:r>
            <a:fld id="{4B50E2F2-F8F4-4560-8533-499497F4FC3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839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EKV-AMS · 9. Dezember 2003 · Seite  </a:t>
            </a:r>
            <a:fld id="{389061DA-BB50-4E8F-AC7D-1BB44F6461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437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EKV-AMS · 9. Dezember 2003 · Seite  </a:t>
            </a:r>
            <a:fld id="{094DD181-8F23-4261-8FD5-FE0DCE83A31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905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EKV-AMS · 9. Dezember 2003 · Seite  </a:t>
            </a:r>
            <a:fld id="{33B52D31-B4B6-42AF-91B0-4ABF04E513B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750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EKV-AMS · 9. Dezember 2003 · Seite  </a:t>
            </a:r>
            <a:fld id="{9E5A21E3-4F9A-431E-BDDD-52641B2055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239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EKV-AMS · 9. Dezember 2003 · Seite  </a:t>
            </a:r>
            <a:fld id="{88CCA566-92ED-48BF-BF3C-ED4D8F6A7B7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729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EKV-AMS · 9. Dezember 2003 · Seite  </a:t>
            </a:r>
            <a:fld id="{18D17603-B09B-4C57-9FDA-59C497F44B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117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1" descr="ppt_Bild_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51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8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82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45" name="Rectangle 4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9900" y="6400800"/>
            <a:ext cx="23860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EKV-AMS · 9. Dezember 2003 · Seite  </a:t>
            </a:r>
            <a:fld id="{914889CA-3673-47F4-AC7B-31526BA9D04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30" name="Grafik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0"/>
            <a:ext cx="11874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34" r:id="rId12"/>
    <p:sldLayoutId id="2147483835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20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19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Mögliche Ausprägung des Covers zur Buchreihe:</a:t>
            </a:r>
            <a:br>
              <a:rPr lang="de-DE" altLang="de-DE"/>
            </a:br>
            <a:r>
              <a:rPr lang="de-DE" altLang="de-DE"/>
              <a:t>Einblicke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75754" y="404664"/>
            <a:ext cx="8423936" cy="105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800" b="1" spc="-1" dirty="0" smtClean="0">
                <a:solidFill>
                  <a:srgbClr val="FFFFFF"/>
                </a:solidFill>
                <a:latin typeface="Calibri "/>
              </a:rPr>
              <a:t>Im Kursraum und online unterrichten</a:t>
            </a:r>
            <a:r>
              <a:rPr dirty="0"/>
              <a:t/>
            </a:r>
            <a:br>
              <a:rPr dirty="0"/>
            </a:br>
            <a:r>
              <a:rPr lang="de-DE" sz="2800" b="1" strike="noStrike" spc="-1" dirty="0">
                <a:solidFill>
                  <a:srgbClr val="FFFFFF"/>
                </a:solidFill>
                <a:latin typeface="Calibri "/>
              </a:rPr>
              <a:t>BAMF-Unterrichtsmodell 4</a:t>
            </a:r>
            <a:r>
              <a:rPr dirty="0"/>
              <a:t/>
            </a:r>
            <a:br>
              <a:rPr dirty="0"/>
            </a:br>
            <a:endParaRPr lang="en-US" sz="2800" b="0" strike="noStrike" spc="-1" dirty="0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-147356" y="1463784"/>
            <a:ext cx="9327794" cy="450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>
            <a:noAutofit/>
          </a:bodyPr>
          <a:lstStyle/>
          <a:p>
            <a:pPr marL="893763" indent="-354013">
              <a:lnSpc>
                <a:spcPct val="150000"/>
              </a:lnSpc>
              <a:spcBef>
                <a:spcPts val="751"/>
              </a:spcBef>
              <a:buAutoNum type="arabicPeriod"/>
            </a:pPr>
            <a:r>
              <a:rPr lang="de-DE" sz="2000" b="1" strike="noStrike" spc="-1" dirty="0" smtClean="0">
                <a:solidFill>
                  <a:srgbClr val="000000"/>
                </a:solidFill>
                <a:latin typeface="Calibri"/>
              </a:rPr>
              <a:t>Technik</a:t>
            </a:r>
            <a:endParaRPr lang="de-DE" sz="20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893763">
              <a:spcBef>
                <a:spcPts val="751"/>
              </a:spcBef>
              <a:tabLst>
                <a:tab pos="893763" algn="l"/>
              </a:tabLst>
            </a:pPr>
            <a:r>
              <a:rPr lang="de-DE" sz="1400" spc="-1" dirty="0">
                <a:solidFill>
                  <a:srgbClr val="000000"/>
                </a:solidFill>
                <a:latin typeface="Calibri"/>
              </a:rPr>
              <a:t>Digitale Ausgabe des Lehrwerks (2)</a:t>
            </a:r>
          </a:p>
          <a:p>
            <a:pPr marL="893763">
              <a:spcBef>
                <a:spcPts val="751"/>
              </a:spcBef>
              <a:tabLst>
                <a:tab pos="893763" algn="l"/>
              </a:tabLst>
            </a:pPr>
            <a:r>
              <a:rPr lang="de-DE" sz="1400" spc="-1" dirty="0" smtClean="0">
                <a:solidFill>
                  <a:srgbClr val="000000"/>
                </a:solidFill>
                <a:latin typeface="Calibri"/>
              </a:rPr>
              <a:t>Kommunikationstool (3-5)</a:t>
            </a:r>
            <a:endParaRPr lang="de-DE" sz="1400" spc="-1" dirty="0">
              <a:solidFill>
                <a:srgbClr val="000000"/>
              </a:solidFill>
              <a:latin typeface="Calibri"/>
            </a:endParaRPr>
          </a:p>
          <a:p>
            <a:pPr marL="539750">
              <a:lnSpc>
                <a:spcPct val="100000"/>
              </a:lnSpc>
              <a:spcBef>
                <a:spcPts val="751"/>
              </a:spcBef>
            </a:pPr>
            <a:r>
              <a:rPr lang="de-DE" sz="2000" b="1" strike="noStrike" spc="-1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de-DE" sz="2000" b="1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de-DE" sz="1600" b="1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de-DE" sz="2000" b="1" strike="noStrike" spc="-1" dirty="0" smtClean="0">
                <a:solidFill>
                  <a:srgbClr val="000000"/>
                </a:solidFill>
                <a:latin typeface="Calibri"/>
              </a:rPr>
              <a:t>Unterrichtstipps</a:t>
            </a:r>
            <a:endParaRPr lang="en-US" sz="2000" strike="noStrike" spc="-1" dirty="0" smtClean="0">
              <a:latin typeface="Arial"/>
            </a:endParaRPr>
          </a:p>
          <a:p>
            <a:pPr marL="539750">
              <a:lnSpc>
                <a:spcPct val="100000"/>
              </a:lnSpc>
              <a:spcBef>
                <a:spcPts val="751"/>
              </a:spcBef>
            </a:pPr>
            <a:r>
              <a:rPr lang="de-DE" sz="1400" b="0" strike="noStrike" spc="-1" dirty="0" smtClean="0">
                <a:solidFill>
                  <a:srgbClr val="000000"/>
                </a:solidFill>
                <a:latin typeface="Calibri"/>
              </a:rPr>
              <a:t>	Tafelanschrieb </a:t>
            </a:r>
            <a:r>
              <a:rPr lang="de-DE" sz="1400" b="0" strike="noStrike" spc="-1" dirty="0" smtClean="0">
                <a:solidFill>
                  <a:srgbClr val="000000"/>
                </a:solidFill>
                <a:latin typeface="Calibri"/>
              </a:rPr>
              <a:t>(6-8)</a:t>
            </a:r>
            <a:endParaRPr lang="de-DE" sz="14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539750">
              <a:lnSpc>
                <a:spcPct val="100000"/>
              </a:lnSpc>
              <a:spcBef>
                <a:spcPts val="751"/>
              </a:spcBef>
            </a:pPr>
            <a:r>
              <a:rPr lang="de-DE" sz="1400" spc="-1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de-DE" sz="1400" b="0" strike="noStrike" spc="-1" dirty="0" smtClean="0">
                <a:solidFill>
                  <a:srgbClr val="000000"/>
                </a:solidFill>
                <a:latin typeface="Calibri"/>
              </a:rPr>
              <a:t>Chat </a:t>
            </a:r>
            <a:r>
              <a:rPr lang="de-DE" sz="1400" b="0" strike="noStrike" spc="-1" dirty="0" smtClean="0">
                <a:solidFill>
                  <a:srgbClr val="000000"/>
                </a:solidFill>
                <a:latin typeface="Calibri"/>
              </a:rPr>
              <a:t>(9-11)</a:t>
            </a:r>
            <a:endParaRPr lang="en-US" sz="1400" b="0" strike="noStrike" spc="-1" dirty="0" smtClean="0">
              <a:latin typeface="Arial"/>
            </a:endParaRPr>
          </a:p>
          <a:p>
            <a:pPr marL="539750">
              <a:lnSpc>
                <a:spcPct val="100000"/>
              </a:lnSpc>
              <a:spcBef>
                <a:spcPts val="751"/>
              </a:spcBef>
            </a:pPr>
            <a:r>
              <a:rPr lang="de-DE" sz="14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de-DE" sz="1400" b="0" strike="noStrike" spc="-1" dirty="0" smtClean="0">
                <a:solidFill>
                  <a:srgbClr val="000000"/>
                </a:solidFill>
                <a:latin typeface="Calibri"/>
              </a:rPr>
              <a:t>Sozialformen (</a:t>
            </a:r>
            <a:r>
              <a:rPr lang="de-DE" sz="1400" b="0" strike="noStrike" spc="-1" dirty="0" smtClean="0">
                <a:solidFill>
                  <a:srgbClr val="000000"/>
                </a:solidFill>
                <a:latin typeface="Calibri"/>
              </a:rPr>
              <a:t>12-16)</a:t>
            </a:r>
            <a:endParaRPr lang="en-US" sz="1400" b="0" strike="noStrike" spc="-1" dirty="0">
              <a:latin typeface="Arial"/>
            </a:endParaRPr>
          </a:p>
          <a:p>
            <a:pPr marL="539750">
              <a:lnSpc>
                <a:spcPct val="150000"/>
              </a:lnSpc>
              <a:spcBef>
                <a:spcPts val="751"/>
              </a:spcBef>
            </a:pPr>
            <a:r>
              <a:rPr lang="de-DE" sz="2000" b="1" strike="noStrike" spc="-1" dirty="0">
                <a:solidFill>
                  <a:srgbClr val="000000"/>
                </a:solidFill>
                <a:latin typeface="Calibri"/>
              </a:rPr>
              <a:t>3. 	</a:t>
            </a:r>
            <a:r>
              <a:rPr lang="de-DE" altLang="de-DE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Präsenzunterricht mit zugeschaltetem virtuellen Klassenzimmer mit Linie 1</a:t>
            </a:r>
            <a:r>
              <a:rPr lang="de-DE" altLang="de-DE" sz="2000" b="1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b="0" i="1" strike="noStrike" spc="-1" dirty="0">
              <a:latin typeface="Arial"/>
            </a:endParaRPr>
          </a:p>
          <a:p>
            <a:pPr marL="539750">
              <a:lnSpc>
                <a:spcPct val="100000"/>
              </a:lnSpc>
              <a:spcBef>
                <a:spcPts val="751"/>
              </a:spcBef>
            </a:pPr>
            <a:r>
              <a:rPr lang="de-DE" sz="1400" b="0" strike="noStrike" spc="-1" dirty="0">
                <a:solidFill>
                  <a:srgbClr val="000000"/>
                </a:solidFill>
                <a:latin typeface="Calibri"/>
              </a:rPr>
              <a:t>	Präsenzphase </a:t>
            </a:r>
            <a:r>
              <a:rPr lang="de-DE" sz="1400" b="0" strike="noStrike" spc="-1" dirty="0" smtClean="0">
                <a:solidFill>
                  <a:srgbClr val="000000"/>
                </a:solidFill>
                <a:latin typeface="Calibri"/>
              </a:rPr>
              <a:t>– Aufgabenfolgen </a:t>
            </a:r>
            <a:r>
              <a:rPr lang="de-DE" sz="1400" b="0" strike="noStrike" spc="-1" dirty="0">
                <a:solidFill>
                  <a:srgbClr val="000000"/>
                </a:solidFill>
                <a:latin typeface="Calibri"/>
              </a:rPr>
              <a:t>im </a:t>
            </a:r>
            <a:r>
              <a:rPr lang="de-DE" sz="1400" b="0" strike="noStrike" spc="-1" dirty="0" smtClean="0">
                <a:solidFill>
                  <a:srgbClr val="000000"/>
                </a:solidFill>
                <a:latin typeface="Calibri"/>
              </a:rPr>
              <a:t>Kursbuch (</a:t>
            </a:r>
            <a:r>
              <a:rPr lang="de-DE" sz="1400" b="0" strike="noStrike" spc="-1" dirty="0" smtClean="0">
                <a:solidFill>
                  <a:srgbClr val="000000"/>
                </a:solidFill>
                <a:latin typeface="Calibri"/>
              </a:rPr>
              <a:t>17-27)</a:t>
            </a:r>
            <a:endParaRPr lang="en-US" sz="1400" b="0" strike="noStrike" spc="-1" dirty="0">
              <a:latin typeface="Arial"/>
            </a:endParaRPr>
          </a:p>
          <a:p>
            <a:pPr marL="539750">
              <a:lnSpc>
                <a:spcPct val="100000"/>
              </a:lnSpc>
              <a:spcBef>
                <a:spcPts val="751"/>
              </a:spcBef>
            </a:pPr>
            <a:r>
              <a:rPr lang="de-DE" sz="14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de-DE" sz="1400" b="0" strike="noStrike" spc="-1" dirty="0" smtClean="0">
                <a:solidFill>
                  <a:srgbClr val="000000"/>
                </a:solidFill>
                <a:latin typeface="Calibri"/>
              </a:rPr>
              <a:t>Selbstlernphase – Vertiefende Übungen im Übungsbuch (</a:t>
            </a:r>
            <a:r>
              <a:rPr lang="de-DE" sz="1400" b="0" strike="noStrike" spc="-1" dirty="0" smtClean="0">
                <a:solidFill>
                  <a:srgbClr val="000000"/>
                </a:solidFill>
                <a:latin typeface="Calibri"/>
              </a:rPr>
              <a:t>28-31)</a:t>
            </a:r>
            <a:endParaRPr lang="de-DE" sz="14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539750">
              <a:lnSpc>
                <a:spcPct val="100000"/>
              </a:lnSpc>
              <a:spcBef>
                <a:spcPts val="751"/>
              </a:spcBef>
            </a:pPr>
            <a:r>
              <a:rPr lang="de-DE" sz="1400" b="0" strike="noStrike" spc="-1" dirty="0" smtClean="0">
                <a:solidFill>
                  <a:srgbClr val="000000"/>
                </a:solidFill>
                <a:latin typeface="Calibri"/>
              </a:rPr>
              <a:t>	Spielerische </a:t>
            </a:r>
            <a:r>
              <a:rPr lang="de-DE" sz="1400" b="0" strike="noStrike" spc="-1" dirty="0">
                <a:solidFill>
                  <a:srgbClr val="000000"/>
                </a:solidFill>
                <a:latin typeface="Calibri"/>
              </a:rPr>
              <a:t>Lernerfolgskontrolle mit </a:t>
            </a:r>
            <a:r>
              <a:rPr lang="de-DE" sz="1400" b="0" strike="noStrike" spc="-1" dirty="0" err="1">
                <a:solidFill>
                  <a:srgbClr val="000000"/>
                </a:solidFill>
                <a:latin typeface="Calibri"/>
              </a:rPr>
              <a:t>Kahoot</a:t>
            </a:r>
            <a:r>
              <a:rPr lang="de-DE" sz="1400" b="0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de-DE" sz="1400" b="0" strike="noStrike" spc="-1" dirty="0" smtClean="0">
                <a:solidFill>
                  <a:srgbClr val="000000"/>
                </a:solidFill>
                <a:latin typeface="Calibri"/>
              </a:rPr>
              <a:t>32)</a:t>
            </a:r>
            <a:endParaRPr lang="en-US" sz="1400" b="0" strike="noStrike" spc="-1" dirty="0">
              <a:latin typeface="Arial"/>
            </a:endParaRPr>
          </a:p>
          <a:p>
            <a:pPr marL="182520">
              <a:lnSpc>
                <a:spcPct val="100000"/>
              </a:lnSpc>
              <a:spcBef>
                <a:spcPts val="751"/>
              </a:spcBef>
            </a:pPr>
            <a:endParaRPr lang="en-US" sz="1400" b="0" strike="noStrike" spc="-1" dirty="0">
              <a:latin typeface="Arial"/>
            </a:endParaRPr>
          </a:p>
          <a:p>
            <a:pPr marL="182520">
              <a:lnSpc>
                <a:spcPct val="100000"/>
              </a:lnSpc>
              <a:spcBef>
                <a:spcPts val="751"/>
              </a:spcBef>
            </a:pPr>
            <a:endParaRPr lang="en-US" sz="1400" b="0" strike="noStrike" spc="-1" dirty="0">
              <a:latin typeface="Arial"/>
            </a:endParaRPr>
          </a:p>
          <a:p>
            <a:pPr marL="182520">
              <a:lnSpc>
                <a:spcPct val="100000"/>
              </a:lnSpc>
              <a:spcBef>
                <a:spcPts val="751"/>
              </a:spcBef>
            </a:pPr>
            <a:endParaRPr lang="en-US" sz="1400" b="0" strike="noStrike" spc="-1" dirty="0">
              <a:latin typeface="Arial"/>
            </a:endParaRPr>
          </a:p>
          <a:p>
            <a:pPr marL="343080">
              <a:lnSpc>
                <a:spcPct val="100000"/>
              </a:lnSpc>
              <a:spcBef>
                <a:spcPts val="751"/>
              </a:spcBef>
            </a:pPr>
            <a:endParaRPr lang="en-US" sz="1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46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rafik 3"/>
          <p:cNvPicPr/>
          <p:nvPr/>
        </p:nvPicPr>
        <p:blipFill>
          <a:blip r:embed="rId3"/>
          <a:srcRect t="4420"/>
          <a:stretch/>
        </p:blipFill>
        <p:spPr>
          <a:xfrm>
            <a:off x="4224600" y="1676880"/>
            <a:ext cx="4496400" cy="484848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164" name="CustomShape 1"/>
          <p:cNvSpPr/>
          <p:nvPr/>
        </p:nvSpPr>
        <p:spPr>
          <a:xfrm>
            <a:off x="528693" y="1692000"/>
            <a:ext cx="3726360" cy="3545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spAutoFit/>
          </a:bodyPr>
          <a:lstStyle/>
          <a:p>
            <a:pPr marL="343080" indent="-340920">
              <a:lnSpc>
                <a:spcPct val="93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… oder für schriftliche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Aufgaben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166" name="Grafik 7"/>
          <p:cNvPicPr/>
          <p:nvPr/>
        </p:nvPicPr>
        <p:blipFill>
          <a:blip r:embed="rId4"/>
          <a:stretch/>
        </p:blipFill>
        <p:spPr>
          <a:xfrm rot="20988000">
            <a:off x="2905200" y="2744280"/>
            <a:ext cx="1431360" cy="900360"/>
          </a:xfrm>
          <a:prstGeom prst="rect">
            <a:avLst/>
          </a:prstGeom>
          <a:ln>
            <a:noFill/>
          </a:ln>
        </p:spPr>
      </p:pic>
      <p:sp>
        <p:nvSpPr>
          <p:cNvPr id="7" name="CustomShape 1"/>
          <p:cNvSpPr/>
          <p:nvPr/>
        </p:nvSpPr>
        <p:spPr>
          <a:xfrm>
            <a:off x="529986" y="315654"/>
            <a:ext cx="61920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FFFFFF"/>
                </a:solidFill>
                <a:latin typeface="Arial"/>
              </a:rPr>
              <a:t>Chat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622031" y="1700640"/>
            <a:ext cx="4680000" cy="189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… oder für Diktate.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KL oder ein TN diktiert, alle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TN im virtuellen Klassenzimmer schreiben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in den Chat.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Nach einer Feedbackrunde korrigieren TN die evtl. Fehler selbst.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172" name="Grafik 4"/>
          <p:cNvPicPr/>
          <p:nvPr/>
        </p:nvPicPr>
        <p:blipFill>
          <a:blip r:embed="rId3"/>
          <a:stretch/>
        </p:blipFill>
        <p:spPr>
          <a:xfrm>
            <a:off x="5924160" y="1556640"/>
            <a:ext cx="2932560" cy="504036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5" name="CustomShape 1"/>
          <p:cNvSpPr/>
          <p:nvPr/>
        </p:nvSpPr>
        <p:spPr>
          <a:xfrm>
            <a:off x="529986" y="315654"/>
            <a:ext cx="61920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FFFFFF"/>
                </a:solidFill>
                <a:latin typeface="Arial"/>
              </a:rPr>
              <a:t>Chat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545532" y="300355"/>
            <a:ext cx="61920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 smtClean="0">
                <a:solidFill>
                  <a:srgbClr val="FFFFFF"/>
                </a:solidFill>
                <a:latin typeface="Arial"/>
              </a:rPr>
              <a:t>Sozialformen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175" name="Grafik 1"/>
          <p:cNvPicPr/>
          <p:nvPr/>
        </p:nvPicPr>
        <p:blipFill>
          <a:blip r:embed="rId3"/>
          <a:srcRect l="1913"/>
          <a:stretch/>
        </p:blipFill>
        <p:spPr>
          <a:xfrm>
            <a:off x="4016782" y="1698382"/>
            <a:ext cx="4880880" cy="473976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176" name="CustomShape 2"/>
          <p:cNvSpPr/>
          <p:nvPr/>
        </p:nvSpPr>
        <p:spPr>
          <a:xfrm>
            <a:off x="221204" y="1282071"/>
            <a:ext cx="3702240" cy="32938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spAutoFit/>
          </a:bodyPr>
          <a:lstStyle/>
          <a:p>
            <a:pPr marL="342900" indent="-11113">
              <a:lnSpc>
                <a:spcPct val="93000"/>
              </a:lnSpc>
              <a:spcAft>
                <a:spcPts val="600"/>
              </a:spcAft>
            </a:pPr>
            <a:r>
              <a:rPr lang="de-DE" sz="2000" b="1" spc="-1" dirty="0">
                <a:solidFill>
                  <a:srgbClr val="000000"/>
                </a:solidFill>
                <a:latin typeface="Calibri"/>
                <a:ea typeface="Noto Sans SC Regular"/>
              </a:rPr>
              <a:t>Einzelarbeit</a:t>
            </a:r>
            <a:endParaRPr lang="en-US" sz="2000" b="1" spc="-1" dirty="0">
              <a:solidFill>
                <a:srgbClr val="000000"/>
              </a:solidFill>
              <a:latin typeface="Calibri"/>
              <a:ea typeface="Noto Sans SC Regular"/>
            </a:endParaRPr>
          </a:p>
          <a:p>
            <a:pPr marL="343080">
              <a:lnSpc>
                <a:spcPct val="93000"/>
              </a:lnSpc>
            </a:pP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So</a:t>
            </a:r>
            <a:r>
              <a:rPr lang="de-DE" sz="2000" b="1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wie</a:t>
            </a:r>
            <a:r>
              <a:rPr lang="de-DE" sz="2000" b="1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im</a:t>
            </a:r>
            <a:r>
              <a:rPr lang="de-DE" sz="2000" b="1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Präsenzunterricht mit dem gesamten Kurs.</a:t>
            </a:r>
            <a:endParaRPr lang="en-US" sz="2000" b="0" strike="noStrike" spc="-1" dirty="0">
              <a:latin typeface="Arial"/>
            </a:endParaRPr>
          </a:p>
          <a:p>
            <a:pPr marL="343080">
              <a:lnSpc>
                <a:spcPct val="93000"/>
              </a:lnSpc>
            </a:pPr>
            <a:endParaRPr lang="en-US" sz="2000" b="0" strike="noStrike" spc="-1" dirty="0">
              <a:latin typeface="Arial"/>
            </a:endParaRPr>
          </a:p>
          <a:p>
            <a:pPr marL="343080">
              <a:lnSpc>
                <a:spcPct val="93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TN erledigen ihre Aufgabe einzeln.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Die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Kontrolle erfolgt im Plenum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und/oder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durch die Funktion Chat (privat).</a:t>
            </a:r>
            <a:endParaRPr lang="en-US" sz="2000" b="0" strike="noStrike" spc="-1" dirty="0">
              <a:latin typeface="Arial"/>
            </a:endParaRPr>
          </a:p>
          <a:p>
            <a:pPr marL="343080">
              <a:lnSpc>
                <a:spcPct val="93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TN signalisieren durch das Symbol „grünes Häkchen“, dass sie fertig sind.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177" name="Grafik 7"/>
          <p:cNvPicPr/>
          <p:nvPr/>
        </p:nvPicPr>
        <p:blipFill>
          <a:blip r:embed="rId4"/>
          <a:stretch/>
        </p:blipFill>
        <p:spPr>
          <a:xfrm rot="836400">
            <a:off x="4379400" y="4034520"/>
            <a:ext cx="1563480" cy="983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39640" y="1273090"/>
            <a:ext cx="8604360" cy="18626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680" tIns="33840" rIns="67680" bIns="33840">
            <a:spAutoFit/>
          </a:bodyPr>
          <a:lstStyle/>
          <a:p>
            <a:pPr marL="343080" indent="-340920">
              <a:lnSpc>
                <a:spcPct val="93000"/>
              </a:lnSpc>
              <a:spcAft>
                <a:spcPts val="600"/>
              </a:spcAft>
            </a:pPr>
            <a:r>
              <a:rPr lang="de-DE" sz="2000" b="1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Partnerarbeit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TN im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Kursraum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bilden Paare; TN im virtuellen Klassenzimmer werden </a:t>
            </a:r>
          </a:p>
          <a:p>
            <a:pPr>
              <a:lnSpc>
                <a:spcPct val="93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vom KL manuell oder automatisch - vom Kommunikationstool - </a:t>
            </a:r>
            <a:r>
              <a:rPr lang="de-DE" sz="2000" spc="-1" dirty="0">
                <a:solidFill>
                  <a:srgbClr val="000000"/>
                </a:solidFill>
                <a:latin typeface="Calibri"/>
                <a:ea typeface="Noto Sans SC Regular"/>
              </a:rPr>
              <a:t>in Paare zugeordnet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 (Klick auf Teilgruppen/Teilgruppen Gruppen Zuweisung).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KL kann die Paare in ihren Sitzungsgruppen besuchen und ihnen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Hilfestellung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geben (Klick auf Teilgruppen/Teilgruppen-Sitzung beitreten).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179" name="Grafik 3"/>
          <p:cNvPicPr/>
          <p:nvPr/>
        </p:nvPicPr>
        <p:blipFill>
          <a:blip r:embed="rId3"/>
          <a:srcRect l="70491"/>
          <a:stretch/>
        </p:blipFill>
        <p:spPr>
          <a:xfrm>
            <a:off x="5947087" y="3448966"/>
            <a:ext cx="2592000" cy="33102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181" name="Grafik 6"/>
          <p:cNvPicPr/>
          <p:nvPr/>
        </p:nvPicPr>
        <p:blipFill>
          <a:blip r:embed="rId3"/>
          <a:srcRect r="45997"/>
          <a:stretch/>
        </p:blipFill>
        <p:spPr>
          <a:xfrm>
            <a:off x="539640" y="3448966"/>
            <a:ext cx="4743720" cy="33102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6" name="CustomShape 1"/>
          <p:cNvSpPr/>
          <p:nvPr/>
        </p:nvSpPr>
        <p:spPr>
          <a:xfrm>
            <a:off x="545532" y="300355"/>
            <a:ext cx="61920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 smtClean="0">
                <a:solidFill>
                  <a:srgbClr val="FFFFFF"/>
                </a:solidFill>
                <a:latin typeface="Arial"/>
              </a:rPr>
              <a:t>Sozialformen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527122" y="1279308"/>
            <a:ext cx="8131320" cy="21489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spAutoFit/>
          </a:bodyPr>
          <a:lstStyle/>
          <a:p>
            <a:pPr marL="343080" indent="-340920">
              <a:lnSpc>
                <a:spcPct val="93000"/>
              </a:lnSpc>
              <a:spcAft>
                <a:spcPts val="600"/>
              </a:spcAft>
            </a:pPr>
            <a:r>
              <a:rPr lang="de-DE" sz="2000" b="1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Gruppenarbeit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TN im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Kursraum bilden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Gruppen; TN im virtuellen Klassenzimmer werden manuell oder automatisch in Gruppen von beliebiger</a:t>
            </a:r>
            <a:r>
              <a:rPr lang="en-US" sz="2000" spc="-1" dirty="0">
                <a:latin typeface="Arial"/>
              </a:rPr>
              <a:t>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Größe eingeteilt, am besten jedoch nicht mehr als 4 TN pro Gruppe (Klick auf Teilgruppen/Teilgruppen-Gruppen Zuweisung).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KL kann die Gruppen besuchen und ihnen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Hilfestellung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geben (Klick auf Teilgruppen/Teilgruppen-Sitzung beitreten).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183" name="Grafik 1"/>
          <p:cNvPicPr/>
          <p:nvPr/>
        </p:nvPicPr>
        <p:blipFill>
          <a:blip r:embed="rId3"/>
          <a:srcRect l="1704" t="5830" r="43599" b="2828"/>
          <a:stretch/>
        </p:blipFill>
        <p:spPr>
          <a:xfrm>
            <a:off x="612000" y="3569072"/>
            <a:ext cx="4588595" cy="333556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185" name="Grafik 6"/>
          <p:cNvPicPr/>
          <p:nvPr/>
        </p:nvPicPr>
        <p:blipFill>
          <a:blip r:embed="rId3"/>
          <a:srcRect l="72058" b="2828"/>
          <a:stretch/>
        </p:blipFill>
        <p:spPr>
          <a:xfrm>
            <a:off x="6012000" y="3569072"/>
            <a:ext cx="2220926" cy="333556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6" name="CustomShape 1"/>
          <p:cNvSpPr/>
          <p:nvPr/>
        </p:nvSpPr>
        <p:spPr>
          <a:xfrm>
            <a:off x="545532" y="300355"/>
            <a:ext cx="61920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 smtClean="0">
                <a:solidFill>
                  <a:srgbClr val="FFFFFF"/>
                </a:solidFill>
                <a:latin typeface="Arial"/>
              </a:rPr>
              <a:t>Sozialformen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224730" y="1276083"/>
            <a:ext cx="3634546" cy="37431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spAutoFit/>
          </a:bodyPr>
          <a:lstStyle/>
          <a:p>
            <a:pPr marL="343080">
              <a:lnSpc>
                <a:spcPct val="93000"/>
              </a:lnSpc>
              <a:spcAft>
                <a:spcPts val="600"/>
              </a:spcAft>
            </a:pPr>
            <a:r>
              <a:rPr lang="de-DE" sz="2000" b="1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Plenum</a:t>
            </a:r>
            <a:endParaRPr lang="en-US" sz="2000" b="0" strike="noStrike" spc="-1" dirty="0">
              <a:latin typeface="Arial"/>
            </a:endParaRPr>
          </a:p>
          <a:p>
            <a:pPr marL="343080">
              <a:lnSpc>
                <a:spcPct val="93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So</a:t>
            </a:r>
            <a:r>
              <a:rPr lang="de-DE" sz="2000" b="1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wie</a:t>
            </a:r>
            <a:r>
              <a:rPr lang="de-DE" sz="2000" b="1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im</a:t>
            </a:r>
            <a:r>
              <a:rPr lang="de-DE" sz="2000" b="1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Präsenzunterricht mit dem gesamten Kurs.</a:t>
            </a:r>
            <a:endParaRPr lang="en-US" sz="2000" b="0" strike="noStrike" spc="-1" dirty="0">
              <a:latin typeface="Arial"/>
            </a:endParaRPr>
          </a:p>
          <a:p>
            <a:pPr marL="343080">
              <a:lnSpc>
                <a:spcPct val="93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TN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im virtuellen Klassenzimmer signalisieren durch Zuruf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oder Handheben,</a:t>
            </a:r>
            <a:endParaRPr lang="en-US" sz="2000" b="0" strike="noStrike" spc="-1" dirty="0">
              <a:latin typeface="Arial"/>
            </a:endParaRPr>
          </a:p>
          <a:p>
            <a:pPr marL="343080">
              <a:lnSpc>
                <a:spcPct val="93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dass sie etwas sagen möchten (Klick auf das Hand-Symbol).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de-DE" sz="2000" b="0" strike="noStrike" spc="-1" dirty="0">
                <a:solidFill>
                  <a:srgbClr val="FFFFFF"/>
                </a:solidFill>
                <a:latin typeface="Arial"/>
                <a:ea typeface="Noto Sans SC Regular"/>
              </a:rPr>
              <a:t>Das finde ich besonders wichtig, aber auch hier würde ich keinen ausformulierten Text schreiben, s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187" name="Grafik 1"/>
          <p:cNvPicPr/>
          <p:nvPr/>
        </p:nvPicPr>
        <p:blipFill>
          <a:blip r:embed="rId3"/>
          <a:srcRect l="3632"/>
          <a:stretch/>
        </p:blipFill>
        <p:spPr>
          <a:xfrm>
            <a:off x="3964090" y="1681332"/>
            <a:ext cx="4927320" cy="487008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189" name="Grafik 7"/>
          <p:cNvPicPr/>
          <p:nvPr/>
        </p:nvPicPr>
        <p:blipFill>
          <a:blip r:embed="rId4"/>
          <a:stretch/>
        </p:blipFill>
        <p:spPr>
          <a:xfrm rot="1346400">
            <a:off x="4196520" y="4035600"/>
            <a:ext cx="1563480" cy="98316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545532" y="300355"/>
            <a:ext cx="61920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 smtClean="0">
                <a:solidFill>
                  <a:srgbClr val="FFFFFF"/>
                </a:solidFill>
                <a:latin typeface="Arial"/>
              </a:rPr>
              <a:t>Sozialformen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519595" y="1276820"/>
            <a:ext cx="7848360" cy="44274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spAutoFit/>
          </a:bodyPr>
          <a:lstStyle/>
          <a:p>
            <a:pPr marL="343080" indent="-256680">
              <a:lnSpc>
                <a:spcPct val="93000"/>
              </a:lnSpc>
            </a:pPr>
            <a:r>
              <a:rPr lang="de-DE" sz="2000" b="1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Kettenübungen</a:t>
            </a:r>
            <a:endParaRPr lang="en-US" sz="2000" b="0" strike="noStrike" spc="-1" dirty="0">
              <a:latin typeface="Arial"/>
            </a:endParaRPr>
          </a:p>
          <a:p>
            <a:pPr marL="85680">
              <a:lnSpc>
                <a:spcPct val="90000"/>
              </a:lnSpc>
              <a:spcBef>
                <a:spcPts val="1001"/>
              </a:spcBef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Im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Kursraum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befragt der TN seinen rechten/linken Nachbarn.</a:t>
            </a:r>
            <a:endParaRPr lang="en-US" sz="2000" b="0" strike="noStrike" spc="-1" dirty="0">
              <a:latin typeface="Arial"/>
            </a:endParaRPr>
          </a:p>
          <a:p>
            <a:pPr marL="85680">
              <a:lnSpc>
                <a:spcPct val="90000"/>
              </a:lnSpc>
              <a:spcBef>
                <a:spcPts val="1001"/>
              </a:spcBef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Im virtuellen Klassenzimmer ist das nicht möglich. Daher sollte man am Anfang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eine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Reihenfolge festlegen, z.B.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alphabetisch. </a:t>
            </a:r>
          </a:p>
          <a:p>
            <a:pPr marL="85680">
              <a:lnSpc>
                <a:spcPct val="90000"/>
              </a:lnSpc>
              <a:spcBef>
                <a:spcPts val="1001"/>
              </a:spcBef>
            </a:pP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Legen Sie auch eine Reihenfolge für die beiden Teilgruppen fest, z.B. immer abwechselnd 1 TN im Kursraum, 1 TN im virtuellen Klassenzimmer.</a:t>
            </a:r>
            <a:endParaRPr lang="en-US" sz="2000" b="0" strike="noStrike" spc="-1" dirty="0">
              <a:latin typeface="Arial"/>
            </a:endParaRPr>
          </a:p>
          <a:p>
            <a:pPr marL="85680">
              <a:lnSpc>
                <a:spcPct val="90000"/>
              </a:lnSpc>
              <a:spcBef>
                <a:spcPts val="1001"/>
              </a:spcBef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Wichtig: Beim Fragen sollte man immer zuerst den Namen des nächsten TNs nennen. KL macht ein Beispiel mit einem TN: </a:t>
            </a:r>
            <a:endParaRPr lang="en-US" sz="2000" b="0" strike="noStrike" spc="-1" dirty="0">
              <a:latin typeface="Arial"/>
            </a:endParaRPr>
          </a:p>
          <a:p>
            <a:pPr marL="85680">
              <a:lnSpc>
                <a:spcPct val="90000"/>
              </a:lnSpc>
              <a:spcBef>
                <a:spcPts val="1001"/>
              </a:spcBef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KL: 	„</a:t>
            </a:r>
            <a:r>
              <a:rPr lang="de-DE" sz="2000" b="1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Pablo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,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wo liegt das Buch?“ </a:t>
            </a:r>
            <a:endParaRPr lang="en-US" sz="2000" b="0" strike="noStrike" spc="-1" dirty="0">
              <a:latin typeface="Arial"/>
            </a:endParaRPr>
          </a:p>
          <a:p>
            <a:pPr marL="85680">
              <a:lnSpc>
                <a:spcPct val="90000"/>
              </a:lnSpc>
              <a:spcBef>
                <a:spcPts val="1001"/>
              </a:spcBef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Pablo: 	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„Auf dem Tisch. </a:t>
            </a:r>
          </a:p>
          <a:p>
            <a:pPr marL="85680">
              <a:lnSpc>
                <a:spcPct val="90000"/>
              </a:lnSpc>
              <a:spcBef>
                <a:spcPts val="1001"/>
              </a:spcBef>
            </a:pPr>
            <a:r>
              <a:rPr lang="de-DE" sz="2000" spc="-1" dirty="0">
                <a:solidFill>
                  <a:srgbClr val="000000"/>
                </a:solidFill>
                <a:latin typeface="Calibri"/>
                <a:ea typeface="Noto Sans SC Regular"/>
              </a:rPr>
              <a:t>	</a:t>
            </a:r>
            <a:r>
              <a:rPr lang="de-DE" sz="2000" b="1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Laura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,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wo steht die Blume?“</a:t>
            </a:r>
            <a:endParaRPr lang="en-US" sz="2000" b="0" strike="noStrike" spc="-1" dirty="0">
              <a:latin typeface="Arial"/>
            </a:endParaRPr>
          </a:p>
          <a:p>
            <a:pPr marL="85680">
              <a:lnSpc>
                <a:spcPct val="90000"/>
              </a:lnSpc>
              <a:spcBef>
                <a:spcPts val="1001"/>
              </a:spcBef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Laura: 	…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4" name="CustomShape 1"/>
          <p:cNvSpPr/>
          <p:nvPr/>
        </p:nvSpPr>
        <p:spPr>
          <a:xfrm>
            <a:off x="545532" y="300355"/>
            <a:ext cx="61920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 smtClean="0">
                <a:solidFill>
                  <a:srgbClr val="FFFFFF"/>
                </a:solidFill>
                <a:latin typeface="Arial"/>
              </a:rPr>
              <a:t>Sozialformen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628650" y="1131094"/>
            <a:ext cx="7886700" cy="1190625"/>
          </a:xfrm>
        </p:spPr>
        <p:txBody>
          <a:bodyPr/>
          <a:lstStyle/>
          <a:p>
            <a:pPr marL="342900" indent="-341710" eaLnBrk="1" hangingPunct="1">
              <a:lnSpc>
                <a:spcPct val="90000"/>
              </a:lnSpc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  <a:tab pos="7200900" algn="l"/>
                <a:tab pos="7543800" algn="l"/>
                <a:tab pos="7886700" algn="l"/>
              </a:tabLst>
            </a:pPr>
            <a:r>
              <a:rPr lang="de-DE" altLang="de-DE" sz="2700" dirty="0">
                <a:latin typeface="Calibri Light" panose="020F0302020204030204" pitchFamily="34" charset="0"/>
              </a:rPr>
              <a:t>    Beispiel anhand einer Doppelseite aus Linie 1 A1.1 </a:t>
            </a:r>
            <a:br>
              <a:rPr lang="de-DE" altLang="de-DE" sz="2700" dirty="0">
                <a:latin typeface="Calibri Light" panose="020F0302020204030204" pitchFamily="34" charset="0"/>
              </a:rPr>
            </a:br>
            <a:r>
              <a:rPr lang="de-DE" altLang="de-DE" sz="2700" dirty="0">
                <a:latin typeface="Calibri Light" panose="020F0302020204030204" pitchFamily="34" charset="0"/>
              </a:rPr>
              <a:t>für das BAMF Modell 2: Virtuelles Klassenzimmer</a:t>
            </a:r>
            <a:br>
              <a:rPr lang="de-DE" altLang="de-DE" sz="2700" dirty="0">
                <a:latin typeface="Calibri Light" panose="020F0302020204030204" pitchFamily="34" charset="0"/>
              </a:rPr>
            </a:br>
            <a:endParaRPr lang="de-DE" altLang="de-DE" sz="2700" dirty="0">
              <a:latin typeface="Calibri Light" panose="020F0302020204030204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65092" y="165100"/>
            <a:ext cx="6363472" cy="74362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de-DE" sz="2400" kern="0" dirty="0" smtClean="0"/>
              <a:t>Präsenz- und Online-Unterricht mit Linie 1</a:t>
            </a:r>
            <a:endParaRPr lang="de-DE" sz="2400" kern="0" dirty="0"/>
          </a:p>
          <a:p>
            <a:r>
              <a:rPr lang="de-DE" sz="2400" kern="0" dirty="0"/>
              <a:t>A2 Kapitel 3, Aufgaben 5 und 6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19" y="1150959"/>
            <a:ext cx="8658708" cy="570704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7331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628650" y="1131094"/>
            <a:ext cx="7886700" cy="1190625"/>
          </a:xfrm>
        </p:spPr>
        <p:txBody>
          <a:bodyPr/>
          <a:lstStyle/>
          <a:p>
            <a:pPr marL="342900" indent="-341710" eaLnBrk="1" hangingPunct="1">
              <a:lnSpc>
                <a:spcPct val="90000"/>
              </a:lnSpc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  <a:tab pos="7200900" algn="l"/>
                <a:tab pos="7543800" algn="l"/>
                <a:tab pos="7886700" algn="l"/>
              </a:tabLst>
            </a:pPr>
            <a:r>
              <a:rPr lang="de-DE" altLang="de-DE" sz="2700" dirty="0">
                <a:latin typeface="Calibri Light" panose="020F0302020204030204" pitchFamily="34" charset="0"/>
              </a:rPr>
              <a:t>    Beispiel anhand einer Doppelseite aus Linie 1 A1.1 </a:t>
            </a:r>
            <a:br>
              <a:rPr lang="de-DE" altLang="de-DE" sz="2700" dirty="0">
                <a:latin typeface="Calibri Light" panose="020F0302020204030204" pitchFamily="34" charset="0"/>
              </a:rPr>
            </a:br>
            <a:r>
              <a:rPr lang="de-DE" altLang="de-DE" sz="2700" dirty="0">
                <a:latin typeface="Calibri Light" panose="020F0302020204030204" pitchFamily="34" charset="0"/>
              </a:rPr>
              <a:t>für das BAMF Modell 2: Virtuelles Klassenzimmer</a:t>
            </a:r>
            <a:br>
              <a:rPr lang="de-DE" altLang="de-DE" sz="2700" dirty="0">
                <a:latin typeface="Calibri Light" panose="020F0302020204030204" pitchFamily="34" charset="0"/>
              </a:rPr>
            </a:br>
            <a:endParaRPr lang="de-DE" altLang="de-DE" sz="2700" dirty="0">
              <a:latin typeface="Calibri Light" panose="020F030202020403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0" y="4640583"/>
            <a:ext cx="9144000" cy="3609975"/>
          </a:xfrm>
        </p:spPr>
        <p:txBody>
          <a:bodyPr/>
          <a:lstStyle/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TN </a:t>
            </a:r>
            <a:r>
              <a:rPr lang="de-DE" alt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sehen die 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Bilder A-C </a:t>
            </a:r>
            <a:r>
              <a:rPr lang="de-DE" alt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und 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lesen die Texte in EA.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- KL spielt das Audio vor, TN ordnen die Reaktionen den Dialogen zu.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- Kontrolle im </a:t>
            </a:r>
            <a:r>
              <a:rPr lang="de-DE" alt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Plenum: zwei 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TN lesen die Dialoge </a:t>
            </a:r>
            <a:r>
              <a:rPr lang="de-DE" alt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vor.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3538" indent="-363538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477838" algn="l"/>
                <a:tab pos="1028700" algn="l"/>
                <a:tab pos="1163638" algn="l"/>
                <a:tab pos="1371600" algn="l"/>
                <a:tab pos="17145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- Alle TN lesen die Dialoge </a:t>
            </a:r>
            <a:r>
              <a:rPr lang="de-DE" alt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zu zweit: im 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Kursraum mit </a:t>
            </a:r>
            <a:r>
              <a:rPr lang="de-DE" alt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Abstand 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und </a:t>
            </a:r>
            <a:r>
              <a:rPr lang="de-DE" alt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Maske,		im 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virtuellem Klassenzimmer teilt KL die TN in PA </a:t>
            </a:r>
            <a:r>
              <a:rPr lang="de-DE" alt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ein.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42468" y="303755"/>
            <a:ext cx="6192000" cy="486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de-DE" sz="2400" kern="0" dirty="0"/>
              <a:t>Präsenzphase </a:t>
            </a:r>
            <a:r>
              <a:rPr lang="de-DE" sz="2400" dirty="0" smtClean="0"/>
              <a:t>– </a:t>
            </a:r>
            <a:r>
              <a:rPr lang="de-DE" sz="2400" kern="0" dirty="0" smtClean="0"/>
              <a:t>Kursbuch</a:t>
            </a:r>
            <a:endParaRPr lang="de-DE" sz="2400" kern="0" dirty="0"/>
          </a:p>
        </p:txBody>
      </p:sp>
      <p:sp>
        <p:nvSpPr>
          <p:cNvPr id="2" name="CustomShape 4">
            <a:extLst>
              <a:ext uri="{FF2B5EF4-FFF2-40B4-BE49-F238E27FC236}">
                <a16:creationId xmlns:a16="http://schemas.microsoft.com/office/drawing/2014/main" xmlns="" id="{27D2CC38-BCA8-4C7B-90B2-24A45429FC03}"/>
              </a:ext>
            </a:extLst>
          </p:cNvPr>
          <p:cNvSpPr/>
          <p:nvPr/>
        </p:nvSpPr>
        <p:spPr>
          <a:xfrm>
            <a:off x="5862179" y="6526391"/>
            <a:ext cx="3287160" cy="364680"/>
          </a:xfrm>
          <a:prstGeom prst="rect">
            <a:avLst/>
          </a:prstGeom>
          <a:solidFill>
            <a:srgbClr val="0063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FFFFFF"/>
                </a:solidFill>
                <a:latin typeface="Calibri"/>
              </a:rPr>
              <a:t>Lesen/Hören: Redemittel, Chunks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696" y="1340768"/>
            <a:ext cx="5880522" cy="3122577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945651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0" y="4653136"/>
            <a:ext cx="9144000" cy="3609975"/>
          </a:xfrm>
        </p:spPr>
        <p:txBody>
          <a:bodyPr/>
          <a:lstStyle/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TN schreiben die Sätze aus 5a in die Tabelle.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- KL erklärt die Verbposition.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446088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- Kontrolle im </a:t>
            </a:r>
            <a:r>
              <a:rPr lang="de-DE" altLang="de-D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Plenum: KL bespricht und notiert die Lösung mithilfe des Werkzeugs 	„Freitexteingabe“.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A4AAF5EB-9E72-492C-8BDB-69599DF99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657700"/>
            <a:ext cx="7886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342900" indent="-341710" eaLnBrk="1" hangingPunct="1">
              <a:lnSpc>
                <a:spcPct val="90000"/>
              </a:lnSpc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  <a:tab pos="7200900" algn="l"/>
                <a:tab pos="7543800" algn="l"/>
                <a:tab pos="7886700" algn="l"/>
              </a:tabLst>
            </a:pPr>
            <a:r>
              <a:rPr lang="de-DE" altLang="de-DE" sz="2700" kern="0" dirty="0">
                <a:latin typeface="Calibri Light" panose="020F0302020204030204" pitchFamily="34" charset="0"/>
              </a:rPr>
              <a:t>    Beispiel anhand einer Doppelseite aus Linie 1 A1.1 </a:t>
            </a:r>
            <a:br>
              <a:rPr lang="de-DE" altLang="de-DE" sz="2700" kern="0" dirty="0">
                <a:latin typeface="Calibri Light" panose="020F0302020204030204" pitchFamily="34" charset="0"/>
              </a:rPr>
            </a:br>
            <a:r>
              <a:rPr lang="de-DE" altLang="de-DE" sz="2700" kern="0" dirty="0">
                <a:latin typeface="Calibri Light" panose="020F0302020204030204" pitchFamily="34" charset="0"/>
              </a:rPr>
              <a:t>für das BAMF Modell 2: Virtuelles Klassenzimmer</a:t>
            </a:r>
            <a:br>
              <a:rPr lang="de-DE" altLang="de-DE" sz="2700" kern="0" dirty="0">
                <a:latin typeface="Calibri Light" panose="020F0302020204030204" pitchFamily="34" charset="0"/>
              </a:rPr>
            </a:br>
            <a:endParaRPr lang="de-DE" altLang="de-DE" sz="2700" kern="0" dirty="0">
              <a:latin typeface="Calibri Light" panose="020F0302020204030204" pitchFamily="34" charset="0"/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xmlns="" id="{27D2CC38-BCA8-4C7B-90B2-24A45429FC03}"/>
              </a:ext>
            </a:extLst>
          </p:cNvPr>
          <p:cNvSpPr/>
          <p:nvPr/>
        </p:nvSpPr>
        <p:spPr>
          <a:xfrm>
            <a:off x="6191774" y="6527168"/>
            <a:ext cx="2961836" cy="367878"/>
          </a:xfrm>
          <a:prstGeom prst="rect">
            <a:avLst/>
          </a:prstGeom>
          <a:solidFill>
            <a:srgbClr val="0063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 smtClean="0">
                <a:solidFill>
                  <a:srgbClr val="FFFFFF"/>
                </a:solidFill>
                <a:latin typeface="Calibri"/>
              </a:rPr>
              <a:t>Grammatik: Systematisierung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42468" y="303755"/>
            <a:ext cx="6192000" cy="486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de-DE" sz="2400" kern="0" dirty="0"/>
              <a:t>Präsenzphase </a:t>
            </a:r>
            <a:r>
              <a:rPr lang="de-DE" sz="2400" dirty="0" smtClean="0"/>
              <a:t>– </a:t>
            </a:r>
            <a:r>
              <a:rPr lang="de-DE" sz="2400" kern="0" dirty="0" smtClean="0"/>
              <a:t>Kursbuch</a:t>
            </a:r>
            <a:endParaRPr lang="de-DE" sz="2400" kern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79" y="1398438"/>
            <a:ext cx="8034166" cy="292327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53326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42883" y="1487285"/>
            <a:ext cx="8028000" cy="3761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spAutoFit/>
          </a:bodyPr>
          <a:lstStyle/>
          <a:p>
            <a:pPr marL="1440">
              <a:lnSpc>
                <a:spcPct val="100000"/>
              </a:lnSpc>
            </a:pP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Für die Kombination aus Präsenz- und Online-Unterricht bietet sich eine digitale Ausgabe des Lehrwerks (z.B. </a:t>
            </a:r>
            <a:r>
              <a:rPr lang="de-DE" sz="2000" b="0" i="1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Linie 1 Digitales Unterrichtspaket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) an. </a:t>
            </a:r>
          </a:p>
          <a:p>
            <a:pPr marL="1440">
              <a:lnSpc>
                <a:spcPct val="100000"/>
              </a:lnSpc>
            </a:pPr>
            <a:endParaRPr lang="de-DE" sz="2000" spc="-1" dirty="0">
              <a:solidFill>
                <a:srgbClr val="000000"/>
              </a:solidFill>
              <a:latin typeface="Calibri"/>
              <a:ea typeface="Noto Sans SC Regular"/>
            </a:endParaRPr>
          </a:p>
          <a:p>
            <a:pPr marL="1440">
              <a:lnSpc>
                <a:spcPct val="100000"/>
              </a:lnSpc>
            </a:pP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Im Kursraum präsentieren Sie das Lehrwerk über </a:t>
            </a:r>
            <a:r>
              <a:rPr lang="de-DE" sz="2000" b="0" strike="noStrike" spc="-1" dirty="0" err="1" smtClean="0">
                <a:solidFill>
                  <a:srgbClr val="000000"/>
                </a:solidFill>
                <a:latin typeface="Calibri"/>
                <a:ea typeface="Noto Sans SC Regular"/>
              </a:rPr>
              <a:t>Beamer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 oder Whiteboard. Für die TN im virtuellen Klassenzimmer teilen Sie im Kommunikationstool den Bildschirm, damit alle TN die gleichen Inhalte im Buch sehen.</a:t>
            </a:r>
          </a:p>
          <a:p>
            <a:pPr marL="1440">
              <a:lnSpc>
                <a:spcPct val="100000"/>
              </a:lnSpc>
            </a:pPr>
            <a:endParaRPr lang="de-DE" sz="2000" b="0" strike="noStrike" spc="-1" dirty="0" smtClean="0">
              <a:solidFill>
                <a:srgbClr val="000000"/>
              </a:solidFill>
              <a:latin typeface="Calibri"/>
              <a:ea typeface="Noto Sans SC Regular"/>
            </a:endParaRPr>
          </a:p>
          <a:p>
            <a:pPr marL="1440">
              <a:lnSpc>
                <a:spcPct val="100000"/>
              </a:lnSpc>
            </a:pPr>
            <a:r>
              <a:rPr lang="de-DE" sz="2000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Im Digitalen Unterrichtspaket können Sie alle Audio- und Videodateien direkt abspielen. Es enthält zudem verschiedene Werkzeuge, die Sie im Unterricht nutzen können. Sie können z.B. einzelne Aufgaben heranzoomen, Notizen einfügen, Texte markieren oder Lösungen ergänzen.</a:t>
            </a:r>
            <a:endParaRPr lang="de-DE" sz="2000" spc="-1" dirty="0" smtClean="0">
              <a:solidFill>
                <a:srgbClr val="000000"/>
              </a:solidFill>
              <a:latin typeface="Calibri"/>
              <a:ea typeface="Noto Sans SC Regular"/>
            </a:endParaRPr>
          </a:p>
          <a:p>
            <a:pPr marL="144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532391" y="311874"/>
            <a:ext cx="6192000" cy="4874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 smtClean="0">
                <a:solidFill>
                  <a:srgbClr val="FFFFFF"/>
                </a:solidFill>
                <a:latin typeface="Calibri "/>
              </a:rPr>
              <a:t>Digitale Ausgabe des Lehrwerks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4016913"/>
            <a:ext cx="9144000" cy="390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18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9pPr>
          </a:lstStyle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446088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- KL weist auf den Grammatikkasten hin und klärt die Bedeutung.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446088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- KL liest den ersten Satz vor und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formt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ihn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um.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446088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KL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schreibt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den Satz in eine Notiz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und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ggf. in den Chat.</a:t>
            </a:r>
            <a:endParaRPr lang="de-DE" altLang="de-DE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446088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- TN 1 liest den zweiten Satz vor und formt ihn um.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KL notiert auch diesen Satz.</a:t>
            </a:r>
            <a:endParaRPr lang="de-DE" altLang="de-DE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- TN formen weitere Sätze in EA um.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- TN lesen nacheinander die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Sätze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vor.</a:t>
            </a:r>
            <a:endParaRPr lang="de-DE" altLang="de-DE" sz="2000" kern="0" dirty="0"/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endParaRPr lang="de-DE" altLang="de-DE" sz="2400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B6C68DC-3849-4E39-8D50-DEB51510B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556792"/>
            <a:ext cx="7886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342900" indent="-341710" eaLnBrk="1" hangingPunct="1">
              <a:lnSpc>
                <a:spcPct val="90000"/>
              </a:lnSpc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  <a:tab pos="7200900" algn="l"/>
                <a:tab pos="7543800" algn="l"/>
                <a:tab pos="7886700" algn="l"/>
              </a:tabLst>
            </a:pPr>
            <a:r>
              <a:rPr lang="de-DE" altLang="de-DE" sz="2700" kern="0" dirty="0">
                <a:latin typeface="Calibri Light" panose="020F0302020204030204" pitchFamily="34" charset="0"/>
              </a:rPr>
              <a:t>    Beispiel anhand einer Doppelseite aus Linie 1 A1.1 </a:t>
            </a:r>
            <a:br>
              <a:rPr lang="de-DE" altLang="de-DE" sz="2700" kern="0" dirty="0">
                <a:latin typeface="Calibri Light" panose="020F0302020204030204" pitchFamily="34" charset="0"/>
              </a:rPr>
            </a:br>
            <a:r>
              <a:rPr lang="de-DE" altLang="de-DE" sz="2700" kern="0" dirty="0">
                <a:latin typeface="Calibri Light" panose="020F0302020204030204" pitchFamily="34" charset="0"/>
              </a:rPr>
              <a:t>für das BAMF Modell 2: Virtuelles Klassenzimmer</a:t>
            </a:r>
            <a:br>
              <a:rPr lang="de-DE" altLang="de-DE" sz="2700" kern="0" dirty="0">
                <a:latin typeface="Calibri Light" panose="020F0302020204030204" pitchFamily="34" charset="0"/>
              </a:rPr>
            </a:br>
            <a:endParaRPr lang="de-DE" altLang="de-DE" sz="2700" kern="0" dirty="0">
              <a:latin typeface="Calibri Light" panose="020F03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" y="1412776"/>
            <a:ext cx="7972425" cy="237172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000" y="1092564"/>
            <a:ext cx="2699573" cy="190558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8" name="CustomShape 4">
            <a:extLst>
              <a:ext uri="{FF2B5EF4-FFF2-40B4-BE49-F238E27FC236}">
                <a16:creationId xmlns:a16="http://schemas.microsoft.com/office/drawing/2014/main" xmlns="" id="{27D2CC38-BCA8-4C7B-90B2-24A45429FC03}"/>
              </a:ext>
            </a:extLst>
          </p:cNvPr>
          <p:cNvSpPr/>
          <p:nvPr/>
        </p:nvSpPr>
        <p:spPr>
          <a:xfrm>
            <a:off x="6681492" y="6535006"/>
            <a:ext cx="2465781" cy="367878"/>
          </a:xfrm>
          <a:prstGeom prst="rect">
            <a:avLst/>
          </a:prstGeom>
          <a:solidFill>
            <a:srgbClr val="0063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 smtClean="0">
                <a:solidFill>
                  <a:srgbClr val="FFFFFF"/>
                </a:solidFill>
                <a:latin typeface="Calibri"/>
              </a:rPr>
              <a:t>Grammatik: Anwendung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42468" y="303755"/>
            <a:ext cx="6192000" cy="486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de-DE" sz="2400" kern="0" dirty="0"/>
              <a:t>Präsenzphase </a:t>
            </a:r>
            <a:r>
              <a:rPr lang="de-DE" sz="2400" dirty="0" smtClean="0"/>
              <a:t>– </a:t>
            </a:r>
            <a:r>
              <a:rPr lang="de-DE" sz="2400" kern="0" dirty="0" smtClean="0"/>
              <a:t>Kursbuch</a:t>
            </a:r>
            <a:endParaRPr 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9861882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900" y="3439391"/>
            <a:ext cx="9144000" cy="286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18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9pPr>
          </a:lstStyle>
          <a:p>
            <a:pPr marL="1190" indent="0" eaLnBrk="1" hangingPunct="1">
              <a:lnSpc>
                <a:spcPct val="90000"/>
              </a:lnSpc>
              <a:spcBef>
                <a:spcPts val="750"/>
              </a:spcBef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Im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Kursraum: TN bilden Gruppen von 3-4 Personen, je nach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Sitzordnung.</a:t>
            </a:r>
            <a:endParaRPr lang="de-DE" altLang="de-DE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Im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virtuellen Klassenzimmer: KL teilt die TN in Gruppen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auf.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KL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erklärt die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Aufgabe.</a:t>
            </a:r>
            <a:endParaRPr lang="de-DE" altLang="de-DE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- TN einigen sich in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den Gruppen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auf ein Thema,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z.B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. Sport,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Deutschkurs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usw.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498475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- TN lesen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die Beispielsätze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aus dem Buch vor und beginnen eigene Aussagen mit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	Verben aus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dem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Grammatikkasten in 5c.</a:t>
            </a:r>
            <a:endParaRPr lang="de-DE" altLang="de-DE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endParaRPr lang="de-DE" altLang="de-DE" sz="2400" kern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F6BED2B7-84B2-4C03-9115-0D778C93FA61}"/>
              </a:ext>
            </a:extLst>
          </p:cNvPr>
          <p:cNvSpPr txBox="1">
            <a:spLocks/>
          </p:cNvSpPr>
          <p:nvPr/>
        </p:nvSpPr>
        <p:spPr>
          <a:xfrm>
            <a:off x="323527" y="165100"/>
            <a:ext cx="7886700" cy="74362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endParaRPr lang="de-DE" sz="2400" kern="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270" y="1494000"/>
            <a:ext cx="4939459" cy="156900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11" name="CustomShape 4">
            <a:extLst>
              <a:ext uri="{FF2B5EF4-FFF2-40B4-BE49-F238E27FC236}">
                <a16:creationId xmlns:a16="http://schemas.microsoft.com/office/drawing/2014/main" xmlns="" id="{27D2CC38-BCA8-4C7B-90B2-24A45429FC03}"/>
              </a:ext>
            </a:extLst>
          </p:cNvPr>
          <p:cNvSpPr/>
          <p:nvPr/>
        </p:nvSpPr>
        <p:spPr>
          <a:xfrm>
            <a:off x="5976480" y="6536782"/>
            <a:ext cx="3165460" cy="367878"/>
          </a:xfrm>
          <a:prstGeom prst="rect">
            <a:avLst/>
          </a:prstGeom>
          <a:solidFill>
            <a:srgbClr val="0063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 smtClean="0">
                <a:solidFill>
                  <a:srgbClr val="FFFFFF"/>
                </a:solidFill>
                <a:latin typeface="Calibri"/>
              </a:rPr>
              <a:t>Sprechen: Anwendung, Transfer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542468" y="303755"/>
            <a:ext cx="6192000" cy="486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de-DE" sz="2400" kern="0" dirty="0"/>
              <a:t>Präsenzphase </a:t>
            </a:r>
            <a:r>
              <a:rPr lang="de-DE" sz="2400" dirty="0" smtClean="0"/>
              <a:t>– </a:t>
            </a:r>
            <a:r>
              <a:rPr lang="de-DE" sz="2400" kern="0" dirty="0" smtClean="0"/>
              <a:t>Kursbuch</a:t>
            </a:r>
            <a:endParaRPr 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12768596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2868680"/>
            <a:ext cx="9144000" cy="286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18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9pPr>
          </a:lstStyle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- KL erklärt die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Aufgabe.</a:t>
            </a:r>
            <a:endParaRPr lang="de-DE" altLang="de-DE" sz="20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TN bereiten in EA schriftlich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einige Sätze über sich vor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KL liest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mit TN 1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ein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Beispiel aus dem Buch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vor und kommentiert:</a:t>
            </a:r>
            <a:endParaRPr lang="de-DE" altLang="de-DE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indent="103188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TN 1: Ich glaube, dass ich viel lerne.</a:t>
            </a:r>
          </a:p>
          <a:p>
            <a:pPr marL="360000" indent="103188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KL: Ja, ich glaube auch, dass du viel lernst.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KL bildet Paare aus TN im Kursraum und TN im virtuellen Klassenzimmer.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48895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TN im Kursraum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lesen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ihre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Sätze reihum vor, die jeweiligen Partner-TN 	kommentieren die Aussagen. 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509588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Wechsel der Reihenfolge: TN im virtuellen Klassenzimmer lesen vor, TN im 	Kursraum kommentieren.</a:t>
            </a:r>
            <a:endParaRPr lang="de-DE" altLang="de-DE" sz="2000" kern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265EFC38-EB64-45C8-AD42-D1305878AB65}"/>
              </a:ext>
            </a:extLst>
          </p:cNvPr>
          <p:cNvSpPr txBox="1">
            <a:spLocks/>
          </p:cNvSpPr>
          <p:nvPr/>
        </p:nvSpPr>
        <p:spPr>
          <a:xfrm>
            <a:off x="323527" y="165100"/>
            <a:ext cx="7886700" cy="74362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endParaRPr lang="de-DE" sz="2400" kern="0" dirty="0"/>
          </a:p>
        </p:txBody>
      </p:sp>
      <p:sp>
        <p:nvSpPr>
          <p:cNvPr id="14" name="CustomShape 4">
            <a:extLst>
              <a:ext uri="{FF2B5EF4-FFF2-40B4-BE49-F238E27FC236}">
                <a16:creationId xmlns:a16="http://schemas.microsoft.com/office/drawing/2014/main" xmlns="" id="{27D2CC38-BCA8-4C7B-90B2-24A45429FC03}"/>
              </a:ext>
            </a:extLst>
          </p:cNvPr>
          <p:cNvSpPr/>
          <p:nvPr/>
        </p:nvSpPr>
        <p:spPr>
          <a:xfrm>
            <a:off x="4854579" y="6521295"/>
            <a:ext cx="4289421" cy="367878"/>
          </a:xfrm>
          <a:prstGeom prst="rect">
            <a:avLst/>
          </a:prstGeom>
          <a:solidFill>
            <a:srgbClr val="0063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 smtClean="0">
                <a:solidFill>
                  <a:srgbClr val="FFFFFF"/>
                </a:solidFill>
                <a:latin typeface="Calibri"/>
              </a:rPr>
              <a:t>Sprechen/Schreiben: Anwendung, Transfer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542468" y="303755"/>
            <a:ext cx="6192000" cy="486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de-DE" sz="2400" kern="0" dirty="0"/>
              <a:t>Präsenzphase </a:t>
            </a:r>
            <a:r>
              <a:rPr lang="de-DE" sz="2400" dirty="0" smtClean="0"/>
              <a:t>– </a:t>
            </a:r>
            <a:r>
              <a:rPr lang="de-DE" sz="2400" kern="0" dirty="0" smtClean="0"/>
              <a:t>Kursbuch</a:t>
            </a:r>
            <a:endParaRPr lang="de-DE" sz="2400" kern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254" y="1224000"/>
            <a:ext cx="4083491" cy="134185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484182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913" y="1225267"/>
            <a:ext cx="6770743" cy="142883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869" y="4482619"/>
            <a:ext cx="9134832" cy="222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18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9pPr>
          </a:lstStyle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endParaRPr lang="de-DE" altLang="de-DE" sz="20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468313" algn="l"/>
                <a:tab pos="48895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KL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erklärt die Aufgabe und führt mithilfe des Werkzeugs „Fläche“ vor, dass TN 	jeweils einen der beiden Kalender abdecken sollen.</a:t>
            </a:r>
            <a:endParaRPr lang="de-DE" altLang="de-DE" sz="20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KL bildet Paare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und liest das Beispiel im Buch vor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0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TN fragen und antworten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 PA zu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der jeweiligen Person.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endParaRPr lang="de-DE" altLang="de-DE" sz="2400" kern="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xmlns="" id="{EC57FEAC-4CCA-4A38-A475-03554E7846D0}"/>
              </a:ext>
            </a:extLst>
          </p:cNvPr>
          <p:cNvSpPr txBox="1">
            <a:spLocks/>
          </p:cNvSpPr>
          <p:nvPr/>
        </p:nvSpPr>
        <p:spPr>
          <a:xfrm>
            <a:off x="323527" y="165100"/>
            <a:ext cx="7886700" cy="74362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endParaRPr lang="de-DE" sz="2400" kern="0" dirty="0"/>
          </a:p>
        </p:txBody>
      </p:sp>
      <p:sp>
        <p:nvSpPr>
          <p:cNvPr id="13" name="CustomShape 4">
            <a:extLst>
              <a:ext uri="{FF2B5EF4-FFF2-40B4-BE49-F238E27FC236}">
                <a16:creationId xmlns:a16="http://schemas.microsoft.com/office/drawing/2014/main" xmlns="" id="{27D2CC38-BCA8-4C7B-90B2-24A45429FC03}"/>
              </a:ext>
            </a:extLst>
          </p:cNvPr>
          <p:cNvSpPr/>
          <p:nvPr/>
        </p:nvSpPr>
        <p:spPr>
          <a:xfrm>
            <a:off x="5806527" y="6531686"/>
            <a:ext cx="3343049" cy="367878"/>
          </a:xfrm>
          <a:prstGeom prst="rect">
            <a:avLst/>
          </a:prstGeom>
          <a:solidFill>
            <a:srgbClr val="0063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 smtClean="0">
                <a:solidFill>
                  <a:srgbClr val="FFFFFF"/>
                </a:solidFill>
                <a:latin typeface="Calibri"/>
              </a:rPr>
              <a:t>Sprechen: Wortschatzerweiterung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542468" y="303755"/>
            <a:ext cx="6192000" cy="486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de-DE" sz="2400" kern="0" dirty="0"/>
              <a:t>Präsenzphase </a:t>
            </a:r>
            <a:r>
              <a:rPr lang="de-DE" sz="2400" dirty="0" smtClean="0"/>
              <a:t>– </a:t>
            </a:r>
            <a:r>
              <a:rPr lang="de-DE" sz="2400" kern="0" dirty="0" smtClean="0"/>
              <a:t>Kursbuch</a:t>
            </a:r>
            <a:endParaRPr lang="de-DE" sz="2400" kern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236" y="2785331"/>
            <a:ext cx="3529527" cy="1959406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089753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4" y="3011978"/>
            <a:ext cx="913483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18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9pPr>
          </a:lstStyle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endParaRPr lang="de-DE" altLang="de-DE" sz="2400" kern="0" dirty="0"/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KL spielt das Audio vor.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- TN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beantworten die Frage im Plenum.</a:t>
            </a:r>
            <a:endParaRPr lang="de-DE" altLang="de-DE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- TN hören das Gespräch noch einmal und beantworten die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Fragen in c.</a:t>
            </a:r>
            <a:endParaRPr lang="de-DE" altLang="de-DE" sz="20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KL notiert die Lösung in den Kalendern in 6a.</a:t>
            </a:r>
            <a:endParaRPr lang="de-DE" altLang="de-DE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3F39CE81-4773-49EF-A41F-62EB02FE7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075481"/>
            <a:ext cx="7886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342900" indent="-341710" eaLnBrk="1" hangingPunct="1">
              <a:lnSpc>
                <a:spcPct val="90000"/>
              </a:lnSpc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  <a:tab pos="7200900" algn="l"/>
                <a:tab pos="7543800" algn="l"/>
                <a:tab pos="7886700" algn="l"/>
              </a:tabLst>
            </a:pPr>
            <a:r>
              <a:rPr lang="de-DE" altLang="de-DE" sz="2700" kern="0" dirty="0">
                <a:latin typeface="Calibri Light" panose="020F0302020204030204" pitchFamily="34" charset="0"/>
              </a:rPr>
              <a:t>    Beispiel anhand einer Doppelseite aus Linie 1 A1.1 </a:t>
            </a:r>
            <a:br>
              <a:rPr lang="de-DE" altLang="de-DE" sz="2700" kern="0" dirty="0">
                <a:latin typeface="Calibri Light" panose="020F0302020204030204" pitchFamily="34" charset="0"/>
              </a:rPr>
            </a:br>
            <a:r>
              <a:rPr lang="de-DE" altLang="de-DE" sz="2700" kern="0" dirty="0">
                <a:latin typeface="Calibri Light" panose="020F0302020204030204" pitchFamily="34" charset="0"/>
              </a:rPr>
              <a:t>für das BAMF Modell 2: Virtuelles Klassenzimmer</a:t>
            </a:r>
            <a:br>
              <a:rPr lang="de-DE" altLang="de-DE" sz="2700" kern="0" dirty="0">
                <a:latin typeface="Calibri Light" panose="020F0302020204030204" pitchFamily="34" charset="0"/>
              </a:rPr>
            </a:br>
            <a:endParaRPr lang="de-DE" altLang="de-DE" sz="2700" kern="0" dirty="0">
              <a:latin typeface="Calibri Light" panose="020F03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65E3873A-98DA-485B-A249-7A9DC8CAE4C4}"/>
              </a:ext>
            </a:extLst>
          </p:cNvPr>
          <p:cNvSpPr txBox="1">
            <a:spLocks/>
          </p:cNvSpPr>
          <p:nvPr/>
        </p:nvSpPr>
        <p:spPr>
          <a:xfrm>
            <a:off x="323527" y="165100"/>
            <a:ext cx="7886700" cy="74362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endParaRPr lang="de-DE" sz="2400" kern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943536"/>
            <a:ext cx="7086600" cy="7239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8" name="CustomShape 4">
            <a:extLst>
              <a:ext uri="{FF2B5EF4-FFF2-40B4-BE49-F238E27FC236}">
                <a16:creationId xmlns:a16="http://schemas.microsoft.com/office/drawing/2014/main" xmlns="" id="{27D2CC38-BCA8-4C7B-90B2-24A45429FC03}"/>
              </a:ext>
            </a:extLst>
          </p:cNvPr>
          <p:cNvSpPr/>
          <p:nvPr/>
        </p:nvSpPr>
        <p:spPr>
          <a:xfrm>
            <a:off x="8384950" y="6531539"/>
            <a:ext cx="761597" cy="367878"/>
          </a:xfrm>
          <a:prstGeom prst="rect">
            <a:avLst/>
          </a:prstGeom>
          <a:solidFill>
            <a:srgbClr val="0063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 smtClean="0">
                <a:solidFill>
                  <a:srgbClr val="FFFFFF"/>
                </a:solidFill>
                <a:latin typeface="Calibri"/>
              </a:rPr>
              <a:t>Hören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42468" y="303755"/>
            <a:ext cx="6192000" cy="486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de-DE" sz="2400" kern="0" dirty="0"/>
              <a:t>Präsenzphase </a:t>
            </a:r>
            <a:r>
              <a:rPr lang="de-DE" sz="2400" dirty="0" smtClean="0"/>
              <a:t>– </a:t>
            </a:r>
            <a:r>
              <a:rPr lang="de-DE" sz="2400" kern="0" dirty="0" smtClean="0"/>
              <a:t>Kursbuch</a:t>
            </a:r>
            <a:endParaRPr 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27981510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84" y="3744000"/>
            <a:ext cx="9134832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18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9pPr>
          </a:lstStyle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KL weist auf die Redemittel hin. 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KL klärt ggf. Vokabular und erklärt, was gemacht werden soll.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EA schreiben TN einen Kalender für die Woche.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KL bildet Paare im Kursraum und im virtuellen Klassenzimmer.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48895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TN sprechen in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PA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und versuchen einen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freien Termin für eine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gemeinsame 	Aktivität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zu finden.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477838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- Einige TN aus dem virtuellen Klassenzimmer und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aus dem Kursraum stellen ihre	Ergebnisse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vor.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9591B5E0-D007-49F7-9AE2-4176E43D8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075481"/>
            <a:ext cx="7886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342900" indent="-341710" eaLnBrk="1" hangingPunct="1">
              <a:lnSpc>
                <a:spcPct val="90000"/>
              </a:lnSpc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  <a:tab pos="7200900" algn="l"/>
                <a:tab pos="7543800" algn="l"/>
                <a:tab pos="7886700" algn="l"/>
              </a:tabLst>
            </a:pPr>
            <a:r>
              <a:rPr lang="de-DE" altLang="de-DE" sz="2700" kern="0" dirty="0">
                <a:latin typeface="Calibri Light" panose="020F0302020204030204" pitchFamily="34" charset="0"/>
              </a:rPr>
              <a:t>    Beispiel anhand einer Doppelseite aus Linie 1 A1.1 </a:t>
            </a:r>
            <a:br>
              <a:rPr lang="de-DE" altLang="de-DE" sz="2700" kern="0" dirty="0">
                <a:latin typeface="Calibri Light" panose="020F0302020204030204" pitchFamily="34" charset="0"/>
              </a:rPr>
            </a:br>
            <a:r>
              <a:rPr lang="de-DE" altLang="de-DE" sz="2700" kern="0" dirty="0">
                <a:latin typeface="Calibri Light" panose="020F0302020204030204" pitchFamily="34" charset="0"/>
              </a:rPr>
              <a:t>für das BAMF Modell 2: Virtuelles Klassenzimmer</a:t>
            </a:r>
            <a:br>
              <a:rPr lang="de-DE" altLang="de-DE" sz="2700" kern="0" dirty="0">
                <a:latin typeface="Calibri Light" panose="020F0302020204030204" pitchFamily="34" charset="0"/>
              </a:rPr>
            </a:br>
            <a:endParaRPr lang="de-DE" altLang="de-DE" sz="2700" kern="0" dirty="0">
              <a:latin typeface="Calibri Light" panose="020F03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CDB9E52B-79B7-43E8-BE9F-4B8CB38A9E27}"/>
              </a:ext>
            </a:extLst>
          </p:cNvPr>
          <p:cNvSpPr txBox="1">
            <a:spLocks/>
          </p:cNvSpPr>
          <p:nvPr/>
        </p:nvSpPr>
        <p:spPr>
          <a:xfrm>
            <a:off x="323527" y="165100"/>
            <a:ext cx="7886700" cy="74362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de-DE" sz="2400" kern="0" dirty="0" smtClean="0"/>
              <a:t> </a:t>
            </a:r>
            <a:endParaRPr lang="de-DE" sz="2400" kern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49" y="1256701"/>
            <a:ext cx="8459057" cy="2385177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8" name="CustomShape 4">
            <a:extLst>
              <a:ext uri="{FF2B5EF4-FFF2-40B4-BE49-F238E27FC236}">
                <a16:creationId xmlns:a16="http://schemas.microsoft.com/office/drawing/2014/main" xmlns="" id="{27D2CC38-BCA8-4C7B-90B2-24A45429FC03}"/>
              </a:ext>
            </a:extLst>
          </p:cNvPr>
          <p:cNvSpPr/>
          <p:nvPr/>
        </p:nvSpPr>
        <p:spPr>
          <a:xfrm>
            <a:off x="6154679" y="6541783"/>
            <a:ext cx="2989321" cy="367878"/>
          </a:xfrm>
          <a:prstGeom prst="rect">
            <a:avLst/>
          </a:prstGeom>
          <a:solidFill>
            <a:srgbClr val="0063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 smtClean="0">
                <a:solidFill>
                  <a:srgbClr val="FFFFFF"/>
                </a:solidFill>
                <a:latin typeface="Calibri"/>
              </a:rPr>
              <a:t>Sprechen: Redemittel, </a:t>
            </a:r>
            <a:r>
              <a:rPr lang="de-DE" sz="1800" b="0" strike="noStrike" spc="-1" dirty="0" err="1" smtClean="0">
                <a:solidFill>
                  <a:srgbClr val="FFFFFF"/>
                </a:solidFill>
                <a:latin typeface="Calibri"/>
              </a:rPr>
              <a:t>Chunks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42468" y="303755"/>
            <a:ext cx="6192000" cy="486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de-DE" sz="2400" kern="0" dirty="0"/>
              <a:t>Präsenzphase </a:t>
            </a:r>
            <a:r>
              <a:rPr lang="de-DE" sz="2400" dirty="0" smtClean="0"/>
              <a:t>– </a:t>
            </a:r>
            <a:r>
              <a:rPr lang="de-DE" sz="2400" kern="0" dirty="0" smtClean="0"/>
              <a:t>Kursbuch</a:t>
            </a:r>
            <a:endParaRPr 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3341162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768" y="4169454"/>
            <a:ext cx="9134832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18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9pPr>
          </a:lstStyle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KL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erklärt die Aufgabe.</a:t>
            </a:r>
            <a:endParaRPr lang="de-DE" altLang="de-DE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Zwei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TN lesen das Beispiel im Plenum vor.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446088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- TN werden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Paare eingeteilt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, bzw. führen das Interview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im Kursraum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mit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	dem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Nachbarn durch.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446088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TN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schreiben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einen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kurzen Text über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ihren Interviewpartner und lesen ihn im 	Kurs vor oder schicken ihn an KL.</a:t>
            </a:r>
            <a:endParaRPr lang="de-DE" altLang="de-DE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4ABA708-8701-46A3-970E-FF2248532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99" y="1268760"/>
            <a:ext cx="7886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342900" indent="-341710" eaLnBrk="1" hangingPunct="1">
              <a:lnSpc>
                <a:spcPct val="90000"/>
              </a:lnSpc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  <a:tab pos="7200900" algn="l"/>
                <a:tab pos="7543800" algn="l"/>
                <a:tab pos="7886700" algn="l"/>
              </a:tabLst>
            </a:pPr>
            <a:r>
              <a:rPr lang="de-DE" altLang="de-DE" sz="2700" kern="0" dirty="0">
                <a:latin typeface="Calibri Light" panose="020F0302020204030204" pitchFamily="34" charset="0"/>
              </a:rPr>
              <a:t>    Beispiel anhand einer Doppelseite aus Linie 1 A1.1 </a:t>
            </a:r>
            <a:br>
              <a:rPr lang="de-DE" altLang="de-DE" sz="2700" kern="0" dirty="0">
                <a:latin typeface="Calibri Light" panose="020F0302020204030204" pitchFamily="34" charset="0"/>
              </a:rPr>
            </a:br>
            <a:r>
              <a:rPr lang="de-DE" altLang="de-DE" sz="2700" kern="0" dirty="0">
                <a:latin typeface="Calibri Light" panose="020F0302020204030204" pitchFamily="34" charset="0"/>
              </a:rPr>
              <a:t>für das BAMF Modell 2: Virtuelles Klassenzimmer</a:t>
            </a:r>
            <a:br>
              <a:rPr lang="de-DE" altLang="de-DE" sz="2700" kern="0" dirty="0">
                <a:latin typeface="Calibri Light" panose="020F0302020204030204" pitchFamily="34" charset="0"/>
              </a:rPr>
            </a:br>
            <a:endParaRPr lang="de-DE" altLang="de-DE" sz="2700" kern="0" dirty="0">
              <a:latin typeface="Calibri Light" panose="020F030202020403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xmlns="" id="{367AC1EB-931E-4CF0-9569-417B85BAEDB7}"/>
              </a:ext>
            </a:extLst>
          </p:cNvPr>
          <p:cNvSpPr txBox="1">
            <a:spLocks/>
          </p:cNvSpPr>
          <p:nvPr/>
        </p:nvSpPr>
        <p:spPr>
          <a:xfrm>
            <a:off x="323527" y="165100"/>
            <a:ext cx="7886700" cy="74362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endParaRPr lang="de-DE" sz="2400" kern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269000"/>
            <a:ext cx="5334000" cy="260985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10" name="CustomShape 4">
            <a:extLst>
              <a:ext uri="{FF2B5EF4-FFF2-40B4-BE49-F238E27FC236}">
                <a16:creationId xmlns:a16="http://schemas.microsoft.com/office/drawing/2014/main" xmlns="" id="{27D2CC38-BCA8-4C7B-90B2-24A45429FC03}"/>
              </a:ext>
            </a:extLst>
          </p:cNvPr>
          <p:cNvSpPr/>
          <p:nvPr/>
        </p:nvSpPr>
        <p:spPr>
          <a:xfrm>
            <a:off x="4960121" y="6532286"/>
            <a:ext cx="4183879" cy="367878"/>
          </a:xfrm>
          <a:prstGeom prst="rect">
            <a:avLst/>
          </a:prstGeom>
          <a:solidFill>
            <a:srgbClr val="0063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 smtClean="0">
                <a:solidFill>
                  <a:srgbClr val="FFFFFF"/>
                </a:solidFill>
                <a:latin typeface="Calibri"/>
              </a:rPr>
              <a:t>Sprechen/Schreiben: Anwendung, Transfer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542468" y="303755"/>
            <a:ext cx="6192000" cy="486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de-DE" sz="2400" kern="0" dirty="0"/>
              <a:t>Präsenzphase </a:t>
            </a:r>
            <a:r>
              <a:rPr lang="de-DE" sz="2400" dirty="0" smtClean="0"/>
              <a:t>– </a:t>
            </a:r>
            <a:r>
              <a:rPr lang="de-DE" sz="2400" kern="0" dirty="0" smtClean="0"/>
              <a:t>Kursbuch</a:t>
            </a:r>
            <a:endParaRPr 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32072386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168" y="4149000"/>
            <a:ext cx="9134832" cy="222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18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9pPr>
          </a:lstStyle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KL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erklärt die Aufgabe und bildet Gruppen.</a:t>
            </a:r>
            <a:endParaRPr lang="de-DE" altLang="de-DE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TN tauschen sich in Gruppen aus.</a:t>
            </a:r>
            <a:endParaRPr lang="de-DE" altLang="de-DE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Ein TN aus jeder Gruppe berichtet im Plenum.</a:t>
            </a:r>
            <a:endParaRPr lang="de-DE" altLang="de-DE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4ABA708-8701-46A3-970E-FF2248532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268760"/>
            <a:ext cx="7886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342900" indent="-341710" eaLnBrk="1" hangingPunct="1">
              <a:lnSpc>
                <a:spcPct val="90000"/>
              </a:lnSpc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  <a:tab pos="7200900" algn="l"/>
                <a:tab pos="7543800" algn="l"/>
                <a:tab pos="7886700" algn="l"/>
              </a:tabLst>
            </a:pPr>
            <a:r>
              <a:rPr lang="de-DE" altLang="de-DE" sz="2700" kern="0" dirty="0">
                <a:latin typeface="Calibri Light" panose="020F0302020204030204" pitchFamily="34" charset="0"/>
              </a:rPr>
              <a:t>    Beispiel anhand einer Doppelseite aus Linie 1 A1.1 </a:t>
            </a:r>
            <a:br>
              <a:rPr lang="de-DE" altLang="de-DE" sz="2700" kern="0" dirty="0">
                <a:latin typeface="Calibri Light" panose="020F0302020204030204" pitchFamily="34" charset="0"/>
              </a:rPr>
            </a:br>
            <a:r>
              <a:rPr lang="de-DE" altLang="de-DE" sz="2700" kern="0" dirty="0">
                <a:latin typeface="Calibri Light" panose="020F0302020204030204" pitchFamily="34" charset="0"/>
              </a:rPr>
              <a:t>für das BAMF Modell 2: Virtuelles Klassenzimmer</a:t>
            </a:r>
            <a:br>
              <a:rPr lang="de-DE" altLang="de-DE" sz="2700" kern="0" dirty="0">
                <a:latin typeface="Calibri Light" panose="020F0302020204030204" pitchFamily="34" charset="0"/>
              </a:rPr>
            </a:br>
            <a:endParaRPr lang="de-DE" altLang="de-DE" sz="2700" kern="0" dirty="0">
              <a:latin typeface="Calibri Light" panose="020F030202020403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xmlns="" id="{3161250D-43FE-469A-B40B-DDD41D4E8406}"/>
              </a:ext>
            </a:extLst>
          </p:cNvPr>
          <p:cNvSpPr txBox="1">
            <a:spLocks/>
          </p:cNvSpPr>
          <p:nvPr/>
        </p:nvSpPr>
        <p:spPr>
          <a:xfrm>
            <a:off x="323527" y="165100"/>
            <a:ext cx="7886700" cy="74362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endParaRPr lang="de-DE" sz="2400" kern="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772" y="1493216"/>
            <a:ext cx="4104456" cy="216078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10" name="CustomShape 4">
            <a:extLst>
              <a:ext uri="{FF2B5EF4-FFF2-40B4-BE49-F238E27FC236}">
                <a16:creationId xmlns:a16="http://schemas.microsoft.com/office/drawing/2014/main" xmlns="" id="{27D2CC38-BCA8-4C7B-90B2-24A45429FC03}"/>
              </a:ext>
            </a:extLst>
          </p:cNvPr>
          <p:cNvSpPr/>
          <p:nvPr/>
        </p:nvSpPr>
        <p:spPr>
          <a:xfrm>
            <a:off x="5978432" y="6521895"/>
            <a:ext cx="3165460" cy="367878"/>
          </a:xfrm>
          <a:prstGeom prst="rect">
            <a:avLst/>
          </a:prstGeom>
          <a:solidFill>
            <a:srgbClr val="0063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 smtClean="0">
                <a:solidFill>
                  <a:srgbClr val="FFFFFF"/>
                </a:solidFill>
                <a:latin typeface="Calibri"/>
              </a:rPr>
              <a:t>Sprechen: Anwendung, Transfer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542468" y="303755"/>
            <a:ext cx="6192000" cy="486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de-DE" sz="2400" kern="0" dirty="0"/>
              <a:t>Präsenzphase </a:t>
            </a:r>
            <a:r>
              <a:rPr lang="de-DE" sz="2400" dirty="0" smtClean="0"/>
              <a:t>– </a:t>
            </a:r>
            <a:r>
              <a:rPr lang="de-DE" sz="2400" kern="0" dirty="0" smtClean="0"/>
              <a:t>Kursbuch</a:t>
            </a:r>
            <a:endParaRPr 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7832203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4">
            <a:extLst>
              <a:ext uri="{FF2B5EF4-FFF2-40B4-BE49-F238E27FC236}">
                <a16:creationId xmlns:a16="http://schemas.microsoft.com/office/drawing/2014/main" xmlns="" id="{B2095613-6542-4B94-A006-77505AA9AA93}"/>
              </a:ext>
            </a:extLst>
          </p:cNvPr>
          <p:cNvSpPr/>
          <p:nvPr/>
        </p:nvSpPr>
        <p:spPr>
          <a:xfrm>
            <a:off x="541114" y="304856"/>
            <a:ext cx="61920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 smtClean="0">
                <a:solidFill>
                  <a:srgbClr val="FFFFFF"/>
                </a:solidFill>
                <a:latin typeface="Arial"/>
              </a:rPr>
              <a:t>Selbstlernphase </a:t>
            </a:r>
            <a:r>
              <a:rPr lang="de-DE" sz="2400" b="1" dirty="0" smtClean="0"/>
              <a:t>– Übungsbuch </a:t>
            </a:r>
            <a:endParaRPr lang="en-US" sz="2400" b="1" strike="noStrike" spc="-1" dirty="0">
              <a:latin typeface="Arial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05" y="1246769"/>
            <a:ext cx="5143590" cy="340447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7" name="CustomShape 4">
            <a:extLst>
              <a:ext uri="{FF2B5EF4-FFF2-40B4-BE49-F238E27FC236}">
                <a16:creationId xmlns:a16="http://schemas.microsoft.com/office/drawing/2014/main" xmlns="" id="{27D2CC38-BCA8-4C7B-90B2-24A45429FC03}"/>
              </a:ext>
            </a:extLst>
          </p:cNvPr>
          <p:cNvSpPr/>
          <p:nvPr/>
        </p:nvSpPr>
        <p:spPr>
          <a:xfrm>
            <a:off x="8340577" y="6532286"/>
            <a:ext cx="803082" cy="367878"/>
          </a:xfrm>
          <a:prstGeom prst="rect">
            <a:avLst/>
          </a:prstGeom>
          <a:solidFill>
            <a:srgbClr val="0063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 smtClean="0">
                <a:solidFill>
                  <a:srgbClr val="FFFFFF"/>
                </a:solidFill>
                <a:latin typeface="Calibri"/>
              </a:rPr>
              <a:t>Übung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4734000"/>
            <a:ext cx="9134832" cy="222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defRPr sz="1800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800">
                <a:solidFill>
                  <a:srgbClr val="000000"/>
                </a:solidFill>
                <a:latin typeface="+mn-lt"/>
              </a:defRPr>
            </a:lvl9pPr>
          </a:lstStyle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TN bearbeiten die Übung in EA oder als Hausaufgabe.</a:t>
            </a:r>
            <a:endParaRPr lang="de-DE" altLang="de-DE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TN suchen und markieren die Verben.</a:t>
            </a:r>
            <a:endParaRPr lang="de-DE" altLang="de-DE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TN ergänzen die Dialoge mit passenden Verben.</a:t>
            </a:r>
          </a:p>
          <a:p>
            <a:pPr marL="344090" eaLnBrk="1" hangingPunct="1">
              <a:lnSpc>
                <a:spcPct val="90000"/>
              </a:lnSpc>
              <a:spcBef>
                <a:spcPts val="750"/>
              </a:spcBef>
              <a:buFontTx/>
              <a:buChar char="-"/>
              <a:tabLst>
                <a:tab pos="0" algn="l"/>
                <a:tab pos="468313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</a:tabLst>
              <a:defRPr/>
            </a:pPr>
            <a:r>
              <a:rPr lang="de-DE" altLang="de-DE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- KL löst die Übung mithilfe der Werkzeuge „Marker“ und „Freitexteingabe“ und	bespricht die Lösung im Plenum.</a:t>
            </a:r>
            <a:endParaRPr lang="de-DE" altLang="de-DE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974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dirty="0"/>
              <a:t>Hier mein Vorschlag. Du kannst das gerne ändern </a:t>
            </a:r>
            <a:r>
              <a:rPr lang="de-DE" altLang="de-DE" dirty="0">
                <a:sym typeface="Wingdings" panose="05000000000000000000" pitchFamily="2" charset="2"/>
              </a:rPr>
              <a:t></a:t>
            </a:r>
            <a:endParaRPr lang="de-DE" alt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AA014DA5-D68E-46CF-A9DC-72F11C81E7DD}"/>
              </a:ext>
            </a:extLst>
          </p:cNvPr>
          <p:cNvSpPr txBox="1"/>
          <p:nvPr/>
        </p:nvSpPr>
        <p:spPr>
          <a:xfrm>
            <a:off x="0" y="5049000"/>
            <a:ext cx="9144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1888">
              <a:lnSpc>
                <a:spcPct val="90000"/>
              </a:lnSpc>
              <a:spcBef>
                <a:spcPts val="750"/>
              </a:spcBef>
            </a:pPr>
            <a:r>
              <a:rPr lang="de-DE" altLang="de-DE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TN bearbeiten die Übung in EA oder als Hausaufgabe.</a:t>
            </a:r>
          </a:p>
          <a:p>
            <a:pPr marL="281888">
              <a:lnSpc>
                <a:spcPct val="90000"/>
              </a:lnSpc>
              <a:spcBef>
                <a:spcPts val="750"/>
              </a:spcBef>
            </a:pPr>
            <a:r>
              <a:rPr lang="de-DE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TN schreiben weitere Sätze zum Bild A und B.</a:t>
            </a:r>
          </a:p>
          <a:p>
            <a:pPr marL="281888">
              <a:lnSpc>
                <a:spcPct val="90000"/>
              </a:lnSpc>
              <a:spcBef>
                <a:spcPts val="750"/>
              </a:spcBef>
            </a:pPr>
            <a:r>
              <a:rPr lang="de-DE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 präsentiert die Lösung mithilfe des Werkzeugs „Freitexteingabe“.</a:t>
            </a:r>
          </a:p>
          <a:p>
            <a:pPr marL="281888">
              <a:lnSpc>
                <a:spcPct val="90000"/>
              </a:lnSpc>
              <a:spcBef>
                <a:spcPts val="750"/>
              </a:spcBef>
            </a:pPr>
            <a:r>
              <a:rPr lang="de-DE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TN </a:t>
            </a:r>
            <a:r>
              <a:rPr lang="de-DE" alt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kontrollieren </a:t>
            </a:r>
            <a:r>
              <a:rPr lang="de-DE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ihre Sätze und stellen ggf. Fragen</a:t>
            </a:r>
            <a:r>
              <a:rPr lang="de-DE" altLang="de-DE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683ADB8A-4843-4144-8A67-C3F18E7FA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075481"/>
            <a:ext cx="7886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342900" indent="-341710" eaLnBrk="1" hangingPunct="1">
              <a:lnSpc>
                <a:spcPct val="90000"/>
              </a:lnSpc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  <a:tab pos="7200900" algn="l"/>
                <a:tab pos="7543800" algn="l"/>
                <a:tab pos="7886700" algn="l"/>
              </a:tabLst>
            </a:pPr>
            <a:r>
              <a:rPr lang="de-DE" altLang="de-DE" sz="2700" kern="0" dirty="0">
                <a:latin typeface="Calibri Light" panose="020F0302020204030204" pitchFamily="34" charset="0"/>
              </a:rPr>
              <a:t>    Beispiel anhand einer Doppelseite aus Linie 1 A1.1 </a:t>
            </a:r>
            <a:br>
              <a:rPr lang="de-DE" altLang="de-DE" sz="2700" kern="0" dirty="0">
                <a:latin typeface="Calibri Light" panose="020F0302020204030204" pitchFamily="34" charset="0"/>
              </a:rPr>
            </a:br>
            <a:r>
              <a:rPr lang="de-DE" altLang="de-DE" sz="2700" kern="0" dirty="0">
                <a:latin typeface="Calibri Light" panose="020F0302020204030204" pitchFamily="34" charset="0"/>
              </a:rPr>
              <a:t>für das BAMF Modell 2: Virtuelles Klassenzimmer</a:t>
            </a:r>
            <a:br>
              <a:rPr lang="de-DE" altLang="de-DE" sz="2700" kern="0" dirty="0">
                <a:latin typeface="Calibri Light" panose="020F0302020204030204" pitchFamily="34" charset="0"/>
              </a:rPr>
            </a:br>
            <a:endParaRPr lang="de-DE" altLang="de-DE" sz="2700" kern="0" dirty="0">
              <a:latin typeface="Calibri Light" panose="020F03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117" y="1246098"/>
            <a:ext cx="5825766" cy="363416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7" name="CustomShape 4">
            <a:extLst>
              <a:ext uri="{FF2B5EF4-FFF2-40B4-BE49-F238E27FC236}">
                <a16:creationId xmlns:a16="http://schemas.microsoft.com/office/drawing/2014/main" xmlns="" id="{27D2CC38-BCA8-4C7B-90B2-24A45429FC03}"/>
              </a:ext>
            </a:extLst>
          </p:cNvPr>
          <p:cNvSpPr/>
          <p:nvPr/>
        </p:nvSpPr>
        <p:spPr>
          <a:xfrm>
            <a:off x="8340577" y="6532286"/>
            <a:ext cx="803082" cy="367878"/>
          </a:xfrm>
          <a:prstGeom prst="rect">
            <a:avLst/>
          </a:prstGeom>
          <a:solidFill>
            <a:srgbClr val="0063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 smtClean="0">
                <a:solidFill>
                  <a:srgbClr val="FFFFFF"/>
                </a:solidFill>
                <a:latin typeface="Calibri"/>
              </a:rPr>
              <a:t>Übung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9" name="CustomShape 4">
            <a:extLst>
              <a:ext uri="{FF2B5EF4-FFF2-40B4-BE49-F238E27FC236}">
                <a16:creationId xmlns:a16="http://schemas.microsoft.com/office/drawing/2014/main" xmlns="" id="{B2095613-6542-4B94-A006-77505AA9AA93}"/>
              </a:ext>
            </a:extLst>
          </p:cNvPr>
          <p:cNvSpPr/>
          <p:nvPr/>
        </p:nvSpPr>
        <p:spPr>
          <a:xfrm>
            <a:off x="541114" y="304856"/>
            <a:ext cx="61920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 smtClean="0">
                <a:solidFill>
                  <a:srgbClr val="FFFFFF"/>
                </a:solidFill>
                <a:latin typeface="Arial"/>
              </a:rPr>
              <a:t>Selbstlernphase </a:t>
            </a:r>
            <a:r>
              <a:rPr lang="de-DE" sz="2400" b="1" dirty="0" smtClean="0"/>
              <a:t>– Übungsbuch </a:t>
            </a:r>
            <a:endParaRPr lang="en-US" sz="24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62863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28709" y="1487285"/>
            <a:ext cx="8002800" cy="3761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spAutoFit/>
          </a:bodyPr>
          <a:lstStyle/>
          <a:p>
            <a:pPr marL="1440">
              <a:lnSpc>
                <a:spcPct val="100000"/>
              </a:lnSpc>
            </a:pP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Damit die Teilnehmenden im virtuellen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Klassenzimmer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dem Unterricht folgen können,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benötigen Sie ein Kommunikationstool, z.B. Zoom, Cisco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Noto Sans SC Regular"/>
              </a:rPr>
              <a:t>Webex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 Training, Microsoft Teams,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Noto Sans SC Regular"/>
              </a:rPr>
              <a:t>edudip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o.Ä.</a:t>
            </a:r>
          </a:p>
          <a:p>
            <a:pPr marL="1440">
              <a:lnSpc>
                <a:spcPct val="100000"/>
              </a:lnSpc>
            </a:pPr>
            <a:endParaRPr lang="de-DE" sz="2000" b="0" strike="noStrike" spc="-1" dirty="0" smtClean="0">
              <a:solidFill>
                <a:srgbClr val="000000"/>
              </a:solidFill>
              <a:latin typeface="Calibri"/>
              <a:ea typeface="Noto Sans SC Regular"/>
            </a:endParaRPr>
          </a:p>
          <a:p>
            <a:pPr marL="1440">
              <a:lnSpc>
                <a:spcPct val="100000"/>
              </a:lnSpc>
            </a:pPr>
            <a:r>
              <a:rPr lang="de-DE" sz="2000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Über </a:t>
            </a:r>
            <a:r>
              <a:rPr lang="de-DE" sz="2000" spc="-1" dirty="0">
                <a:solidFill>
                  <a:srgbClr val="000000"/>
                </a:solidFill>
                <a:latin typeface="Calibri"/>
                <a:ea typeface="Noto Sans SC Regular"/>
              </a:rPr>
              <a:t>das Kommunikationstool kommunizieren Sie 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und 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die TN im Kursraum mit </a:t>
            </a:r>
            <a:r>
              <a:rPr lang="de-DE" sz="2000" spc="-1" dirty="0">
                <a:solidFill>
                  <a:srgbClr val="000000"/>
                </a:solidFill>
                <a:latin typeface="Calibri"/>
                <a:ea typeface="Noto Sans SC Regular"/>
              </a:rPr>
              <a:t>den TN im virtuellen 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Klassenzimmer. 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Dafür werden die TN im virtuellen Klassenzimmer im Kursraum auf eine dafür geeignete Fläche </a:t>
            </a:r>
            <a:r>
              <a:rPr lang="de-DE" sz="2000" spc="-1" dirty="0" err="1" smtClean="0">
                <a:solidFill>
                  <a:srgbClr val="000000"/>
                </a:solidFill>
                <a:latin typeface="Calibri"/>
                <a:ea typeface="Noto Sans SC Regular"/>
              </a:rPr>
              <a:t>proijiziert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.</a:t>
            </a:r>
            <a:endParaRPr lang="de-DE" sz="2000" spc="-1" dirty="0">
              <a:solidFill>
                <a:srgbClr val="000000"/>
              </a:solidFill>
              <a:latin typeface="Calibri"/>
              <a:ea typeface="Noto Sans SC Regular"/>
            </a:endParaRPr>
          </a:p>
          <a:p>
            <a:pPr marL="1440">
              <a:lnSpc>
                <a:spcPct val="100000"/>
              </a:lnSpc>
            </a:pPr>
            <a:endParaRPr lang="de-DE" sz="2000" spc="-1" dirty="0" smtClean="0">
              <a:solidFill>
                <a:srgbClr val="000000"/>
              </a:solidFill>
              <a:latin typeface="Calibri"/>
              <a:ea typeface="Noto Sans SC Regular"/>
            </a:endParaRPr>
          </a:p>
          <a:p>
            <a:pPr marL="1440">
              <a:lnSpc>
                <a:spcPct val="100000"/>
              </a:lnSpc>
            </a:pP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In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der Regel entscheidet die Schulleitung, welches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Kommunikationstool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verwendet werden soll. Sie als KL müssen lediglich das Tool herunterladen, ein Meeting ansetzen und ihre TN einladen.</a:t>
            </a:r>
            <a:endParaRPr lang="en-US" sz="2000" b="0" strike="noStrike" spc="-1" dirty="0">
              <a:latin typeface="Arial"/>
            </a:endParaRPr>
          </a:p>
          <a:p>
            <a:pPr marL="1440"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Die Beispiele in dieser Präsentation stammen aus Cisco </a:t>
            </a:r>
            <a:r>
              <a:rPr lang="de-DE" sz="2000" b="0" strike="noStrike" spc="-1" dirty="0" err="1">
                <a:solidFill>
                  <a:srgbClr val="000000"/>
                </a:solidFill>
                <a:latin typeface="Calibri"/>
                <a:ea typeface="Noto Sans SC Regular"/>
              </a:rPr>
              <a:t>Webex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 Training.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532391" y="311874"/>
            <a:ext cx="6192000" cy="4874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FFFFFF"/>
                </a:solidFill>
                <a:latin typeface="Calibri "/>
              </a:rPr>
              <a:t>Kommunikationstool</a:t>
            </a:r>
            <a:endParaRPr lang="en-US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73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dirty="0"/>
              <a:t>Hier mein Vorschlag. Du kannst das gerne ändern </a:t>
            </a:r>
            <a:r>
              <a:rPr lang="de-DE" altLang="de-DE" dirty="0">
                <a:sym typeface="Wingdings" panose="05000000000000000000" pitchFamily="2" charset="2"/>
              </a:rPr>
              <a:t></a:t>
            </a:r>
            <a:endParaRPr lang="de-DE" altLang="de-DE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B27240C4-2E48-4DD5-9FB6-C8DBD439D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075481"/>
            <a:ext cx="7886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342900" indent="-341710" eaLnBrk="1" hangingPunct="1">
              <a:lnSpc>
                <a:spcPct val="90000"/>
              </a:lnSpc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  <a:tab pos="7200900" algn="l"/>
                <a:tab pos="7543800" algn="l"/>
                <a:tab pos="7886700" algn="l"/>
              </a:tabLst>
            </a:pPr>
            <a:r>
              <a:rPr lang="de-DE" altLang="de-DE" sz="2700" kern="0" dirty="0">
                <a:latin typeface="Calibri Light" panose="020F0302020204030204" pitchFamily="34" charset="0"/>
              </a:rPr>
              <a:t>    Beispiel anhand einer Doppelseite aus Linie 1 A1.1 </a:t>
            </a:r>
            <a:br>
              <a:rPr lang="de-DE" altLang="de-DE" sz="2700" kern="0" dirty="0">
                <a:latin typeface="Calibri Light" panose="020F0302020204030204" pitchFamily="34" charset="0"/>
              </a:rPr>
            </a:br>
            <a:r>
              <a:rPr lang="de-DE" altLang="de-DE" sz="2700" kern="0" dirty="0">
                <a:latin typeface="Calibri Light" panose="020F0302020204030204" pitchFamily="34" charset="0"/>
              </a:rPr>
              <a:t>für das BAMF Modell 2: Virtuelles Klassenzimmer</a:t>
            </a:r>
            <a:br>
              <a:rPr lang="de-DE" altLang="de-DE" sz="2700" kern="0" dirty="0">
                <a:latin typeface="Calibri Light" panose="020F0302020204030204" pitchFamily="34" charset="0"/>
              </a:rPr>
            </a:br>
            <a:r>
              <a:rPr lang="de-DE" altLang="de-DE" sz="2700" kern="0" dirty="0">
                <a:solidFill>
                  <a:srgbClr val="FF0000"/>
                </a:solidFill>
                <a:latin typeface="Calibri Light" panose="020F0302020204030204" pitchFamily="34" charset="0"/>
              </a:rPr>
              <a:t>Bild 6a</a:t>
            </a:r>
            <a:endParaRPr lang="de-DE" altLang="de-DE" sz="2700" kern="0" dirty="0">
              <a:latin typeface="Calibri Light" panose="020F030202020403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6D0C9E30-285A-4B1B-9046-BA4F538EA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82520"/>
            <a:ext cx="9144000" cy="161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269875" eaLnBrk="1" hangingPunct="1">
              <a:lnSpc>
                <a:spcPct val="90000"/>
              </a:lnSpc>
              <a:spcBef>
                <a:spcPts val="750"/>
              </a:spcBef>
              <a:tabLst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  <a:tab pos="7200900" algn="l"/>
                <a:tab pos="7543800" algn="l"/>
                <a:tab pos="7886700" algn="l"/>
              </a:tabLst>
            </a:pPr>
            <a:r>
              <a:rPr lang="de-DE" altLang="de-DE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TN bearbeiten die Übung in EA oder als Hausaufgabe.</a:t>
            </a:r>
            <a:endParaRPr lang="de-DE" altLang="de-DE" sz="2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eaLnBrk="1" hangingPunct="1">
              <a:lnSpc>
                <a:spcPct val="90000"/>
              </a:lnSpc>
              <a:spcBef>
                <a:spcPts val="750"/>
              </a:spcBef>
              <a:tabLst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  <a:tab pos="7200900" algn="l"/>
                <a:tab pos="7543800" algn="l"/>
                <a:tab pos="7886700" algn="l"/>
              </a:tabLst>
            </a:pPr>
            <a:r>
              <a:rPr lang="de-DE" altLang="de-DE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TN hören das Telefongespräch und notieren </a:t>
            </a:r>
            <a:r>
              <a:rPr lang="de-DE" altLang="de-DE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de-DE" altLang="de-DE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Aktivitäten.</a:t>
            </a:r>
            <a:endParaRPr lang="de-DE" altLang="de-DE" sz="2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eaLnBrk="1" hangingPunct="1">
              <a:lnSpc>
                <a:spcPct val="90000"/>
              </a:lnSpc>
              <a:spcBef>
                <a:spcPts val="750"/>
              </a:spcBef>
              <a:tabLst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  <a:tab pos="7200900" algn="l"/>
                <a:tab pos="7543800" algn="l"/>
                <a:tab pos="7886700" algn="l"/>
              </a:tabLst>
            </a:pPr>
            <a:r>
              <a:rPr lang="de-DE" altLang="de-DE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Kontrolle im Plenum (TN stellen in ganzen Sätzen einzelne Tage vor)</a:t>
            </a:r>
          </a:p>
          <a:p>
            <a:pPr marL="269875" eaLnBrk="1" hangingPunct="1">
              <a:lnSpc>
                <a:spcPct val="90000"/>
              </a:lnSpc>
              <a:spcBef>
                <a:spcPts val="750"/>
              </a:spcBef>
              <a:tabLst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  <a:tab pos="7200900" algn="l"/>
                <a:tab pos="7543800" algn="l"/>
                <a:tab pos="7886700" algn="l"/>
              </a:tabLst>
            </a:pPr>
            <a:r>
              <a:rPr lang="de-DE" altLang="de-DE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KL notiert die Lösungen mithilfe des Werkzeugs „Freitexteingabe“.</a:t>
            </a:r>
          </a:p>
          <a:p>
            <a:pPr marL="269875" eaLnBrk="1" hangingPunct="1">
              <a:lnSpc>
                <a:spcPct val="90000"/>
              </a:lnSpc>
              <a:spcBef>
                <a:spcPts val="750"/>
              </a:spcBef>
              <a:tabLst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  <a:tab pos="7200900" algn="l"/>
                <a:tab pos="7543800" algn="l"/>
                <a:tab pos="7886700" algn="l"/>
              </a:tabLst>
            </a:pPr>
            <a:endParaRPr lang="de-DE" altLang="de-DE" sz="2000" b="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8" y="1360250"/>
            <a:ext cx="8582025" cy="290512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7" name="CustomShape 4">
            <a:extLst>
              <a:ext uri="{FF2B5EF4-FFF2-40B4-BE49-F238E27FC236}">
                <a16:creationId xmlns:a16="http://schemas.microsoft.com/office/drawing/2014/main" xmlns="" id="{27D2CC38-BCA8-4C7B-90B2-24A45429FC03}"/>
              </a:ext>
            </a:extLst>
          </p:cNvPr>
          <p:cNvSpPr/>
          <p:nvPr/>
        </p:nvSpPr>
        <p:spPr>
          <a:xfrm>
            <a:off x="8340577" y="6532286"/>
            <a:ext cx="803082" cy="367878"/>
          </a:xfrm>
          <a:prstGeom prst="rect">
            <a:avLst/>
          </a:prstGeom>
          <a:solidFill>
            <a:srgbClr val="0063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 smtClean="0">
                <a:solidFill>
                  <a:srgbClr val="FFFFFF"/>
                </a:solidFill>
                <a:latin typeface="Calibri"/>
              </a:rPr>
              <a:t>Übung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xmlns="" id="{B2095613-6542-4B94-A006-77505AA9AA93}"/>
              </a:ext>
            </a:extLst>
          </p:cNvPr>
          <p:cNvSpPr/>
          <p:nvPr/>
        </p:nvSpPr>
        <p:spPr>
          <a:xfrm>
            <a:off x="541114" y="304856"/>
            <a:ext cx="61920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 smtClean="0">
                <a:solidFill>
                  <a:srgbClr val="FFFFFF"/>
                </a:solidFill>
                <a:latin typeface="Arial"/>
              </a:rPr>
              <a:t>Selbstlernphase </a:t>
            </a:r>
            <a:r>
              <a:rPr lang="de-DE" sz="2400" b="1" dirty="0" smtClean="0"/>
              <a:t>– Übungsbuch </a:t>
            </a:r>
            <a:endParaRPr lang="en-US" sz="24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866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altLang="de-DE" dirty="0"/>
              <a:t>Hier mein Vorschlag. Du kannst das gerne ändern </a:t>
            </a:r>
            <a:r>
              <a:rPr lang="de-DE" altLang="de-DE" dirty="0">
                <a:sym typeface="Wingdings" panose="05000000000000000000" pitchFamily="2" charset="2"/>
              </a:rPr>
              <a:t></a:t>
            </a:r>
            <a:endParaRPr lang="de-DE" altLang="de-DE" dirty="0"/>
          </a:p>
        </p:txBody>
      </p:sp>
      <p:sp>
        <p:nvSpPr>
          <p:cNvPr id="5" name="Rechteck 4"/>
          <p:cNvSpPr/>
          <p:nvPr/>
        </p:nvSpPr>
        <p:spPr>
          <a:xfrm>
            <a:off x="0" y="4941168"/>
            <a:ext cx="9144000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>
              <a:lnSpc>
                <a:spcPct val="90000"/>
              </a:lnSpc>
              <a:spcBef>
                <a:spcPts val="750"/>
              </a:spcBef>
            </a:pPr>
            <a:r>
              <a:rPr lang="de-DE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TN </a:t>
            </a:r>
            <a:r>
              <a:rPr lang="de-DE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bearbeiten die Übung in EA oder als Hausaufgabe.</a:t>
            </a:r>
            <a:endParaRPr lang="de-DE" altLang="de-DE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>
              <a:lnSpc>
                <a:spcPct val="90000"/>
              </a:lnSpc>
              <a:spcBef>
                <a:spcPts val="750"/>
              </a:spcBef>
            </a:pPr>
            <a:r>
              <a:rPr lang="de-DE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TN ordnen den Dialog und hören zur Kontrolle</a:t>
            </a:r>
            <a:r>
              <a:rPr lang="de-DE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>
              <a:lnSpc>
                <a:spcPct val="90000"/>
              </a:lnSpc>
              <a:spcBef>
                <a:spcPts val="750"/>
              </a:spcBef>
            </a:pPr>
            <a:r>
              <a:rPr lang="de-DE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de-DE" altLang="de-DE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TN lesen den Dialog im Plenum vor.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442CD497-AD93-4EA0-816D-740ED7218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2075481"/>
            <a:ext cx="7886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342900" indent="-341710" eaLnBrk="1" hangingPunct="1">
              <a:lnSpc>
                <a:spcPct val="90000"/>
              </a:lnSpc>
              <a:tabLst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  <a:tab pos="7200900" algn="l"/>
                <a:tab pos="7543800" algn="l"/>
                <a:tab pos="7886700" algn="l"/>
              </a:tabLst>
            </a:pPr>
            <a:r>
              <a:rPr lang="de-DE" altLang="de-DE" sz="2700" kern="0" dirty="0">
                <a:latin typeface="Calibri Light" panose="020F0302020204030204" pitchFamily="34" charset="0"/>
              </a:rPr>
              <a:t>    Beispiel anhand einer Doppelseite aus Linie 1 A1.1 </a:t>
            </a:r>
            <a:br>
              <a:rPr lang="de-DE" altLang="de-DE" sz="2700" kern="0" dirty="0">
                <a:latin typeface="Calibri Light" panose="020F0302020204030204" pitchFamily="34" charset="0"/>
              </a:rPr>
            </a:br>
            <a:r>
              <a:rPr lang="de-DE" altLang="de-DE" sz="2700" kern="0" dirty="0">
                <a:latin typeface="Calibri Light" panose="020F0302020204030204" pitchFamily="34" charset="0"/>
              </a:rPr>
              <a:t>für das BAMF Modell 2: Virtuelles Klassenzimmer</a:t>
            </a:r>
            <a:br>
              <a:rPr lang="de-DE" altLang="de-DE" sz="2700" kern="0" dirty="0">
                <a:latin typeface="Calibri Light" panose="020F0302020204030204" pitchFamily="34" charset="0"/>
              </a:rPr>
            </a:br>
            <a:r>
              <a:rPr lang="de-DE" altLang="de-DE" sz="2700" kern="0" dirty="0">
                <a:solidFill>
                  <a:srgbClr val="FF0000"/>
                </a:solidFill>
                <a:latin typeface="Calibri Light" panose="020F0302020204030204" pitchFamily="34" charset="0"/>
              </a:rPr>
              <a:t>Bild 6b</a:t>
            </a:r>
            <a:endParaRPr lang="de-DE" altLang="de-DE" sz="2700" kern="0" dirty="0">
              <a:latin typeface="Calibri Light" panose="020F03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3" y="1268760"/>
            <a:ext cx="8753475" cy="3381375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7" name="CustomShape 4">
            <a:extLst>
              <a:ext uri="{FF2B5EF4-FFF2-40B4-BE49-F238E27FC236}">
                <a16:creationId xmlns:a16="http://schemas.microsoft.com/office/drawing/2014/main" xmlns="" id="{27D2CC38-BCA8-4C7B-90B2-24A45429FC03}"/>
              </a:ext>
            </a:extLst>
          </p:cNvPr>
          <p:cNvSpPr/>
          <p:nvPr/>
        </p:nvSpPr>
        <p:spPr>
          <a:xfrm>
            <a:off x="8340577" y="6532286"/>
            <a:ext cx="803082" cy="367878"/>
          </a:xfrm>
          <a:prstGeom prst="rect">
            <a:avLst/>
          </a:prstGeom>
          <a:solidFill>
            <a:srgbClr val="0063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 smtClean="0">
                <a:solidFill>
                  <a:srgbClr val="FFFFFF"/>
                </a:solidFill>
                <a:latin typeface="Calibri"/>
              </a:rPr>
              <a:t>Übung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xmlns="" id="{B2095613-6542-4B94-A006-77505AA9AA93}"/>
              </a:ext>
            </a:extLst>
          </p:cNvPr>
          <p:cNvSpPr/>
          <p:nvPr/>
        </p:nvSpPr>
        <p:spPr>
          <a:xfrm>
            <a:off x="541114" y="304856"/>
            <a:ext cx="61920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 smtClean="0">
                <a:solidFill>
                  <a:srgbClr val="FFFFFF"/>
                </a:solidFill>
                <a:latin typeface="Arial"/>
              </a:rPr>
              <a:t>Selbstlernphase </a:t>
            </a:r>
            <a:r>
              <a:rPr lang="de-DE" sz="2400" b="1" dirty="0" smtClean="0"/>
              <a:t>– Übungsbuch </a:t>
            </a:r>
            <a:endParaRPr lang="en-US" sz="2400" b="1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7466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0" y="4149000"/>
            <a:ext cx="9144000" cy="244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76213"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tabLst>
                <a:tab pos="269875" algn="l"/>
              </a:tabLst>
            </a:pP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- Zum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Abschluss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eines Kapitels bietet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sich die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spielerische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Lernerfolgskontrolle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mit 	</a:t>
            </a:r>
            <a:r>
              <a:rPr lang="de-DE" sz="2000" b="0" i="1" strike="noStrike" spc="-1" dirty="0" err="1" smtClean="0">
                <a:solidFill>
                  <a:srgbClr val="000000"/>
                </a:solidFill>
                <a:latin typeface="Calibri"/>
              </a:rPr>
              <a:t>Kahoot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an.</a:t>
            </a:r>
            <a:endParaRPr lang="en-US" sz="2000" b="0" strike="noStrike" spc="-1" dirty="0">
              <a:latin typeface="Arial"/>
            </a:endParaRPr>
          </a:p>
          <a:p>
            <a:pPr marL="176213"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FontTx/>
              <a:buChar char="-"/>
            </a:pP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 TN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loggen sich am Handy mit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dem Code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ein, den KL zur Verfügung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stellt.</a:t>
            </a:r>
            <a:endParaRPr lang="en-US" sz="2000" spc="-1" dirty="0">
              <a:latin typeface="Arial"/>
            </a:endParaRPr>
          </a:p>
          <a:p>
            <a:pPr marL="176213"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FontTx/>
              <a:buChar char="-"/>
            </a:pP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 TN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beantworten die 10 Fragen.</a:t>
            </a:r>
            <a:endParaRPr lang="en-US" sz="2000" b="0" strike="noStrike" spc="-1" dirty="0">
              <a:latin typeface="Arial"/>
            </a:endParaRPr>
          </a:p>
          <a:p>
            <a:pPr marL="176213"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Font typeface="StarSymbol"/>
              <a:buChar char="-"/>
            </a:pP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 Nach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je 20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Sek.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werden die Antwort und das Ergebnis der besten TN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eingeblendet.</a:t>
            </a:r>
            <a:endParaRPr lang="en-US" sz="2000" b="0" strike="noStrike" spc="-1" dirty="0">
              <a:latin typeface="Arial"/>
            </a:endParaRPr>
          </a:p>
          <a:p>
            <a:pPr marL="176213">
              <a:lnSpc>
                <a:spcPct val="90000"/>
              </a:lnSpc>
              <a:spcBef>
                <a:spcPts val="750"/>
              </a:spcBef>
              <a:buClr>
                <a:srgbClr val="000000"/>
              </a:buClr>
              <a:buFont typeface="StarSymbol"/>
              <a:buChar char="-"/>
              <a:tabLst>
                <a:tab pos="269875" algn="l"/>
              </a:tabLst>
            </a:pP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 Am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Ende steht der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Gewinner/die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Gewinnerin fest: Die Person, die am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</a:rPr>
              <a:t>schnellsten	die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</a:rPr>
              <a:t>meisten richtigen Antworten angeklickt hat.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8602462" y="6521040"/>
            <a:ext cx="549720" cy="364680"/>
          </a:xfrm>
          <a:prstGeom prst="rect">
            <a:avLst/>
          </a:prstGeom>
          <a:solidFill>
            <a:srgbClr val="00638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FFFFFF"/>
                </a:solidFill>
                <a:latin typeface="Calibri"/>
              </a:rPr>
              <a:t>Test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370336" y="306737"/>
            <a:ext cx="66960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 smtClean="0">
                <a:solidFill>
                  <a:srgbClr val="FFFFFF"/>
                </a:solidFill>
                <a:latin typeface="Arial"/>
              </a:rPr>
              <a:t>Spielerische </a:t>
            </a:r>
            <a:r>
              <a:rPr lang="de-DE" sz="2400" b="1" strike="noStrike" spc="-1" dirty="0">
                <a:solidFill>
                  <a:srgbClr val="FFFFFF"/>
                </a:solidFill>
                <a:latin typeface="Arial"/>
              </a:rPr>
              <a:t>Lernerfolgskontrolle mit </a:t>
            </a:r>
            <a:r>
              <a:rPr lang="de-DE" sz="2400" b="1" strike="noStrike" spc="-1" dirty="0" err="1">
                <a:solidFill>
                  <a:srgbClr val="FFFFFF"/>
                </a:solidFill>
                <a:latin typeface="Arial"/>
              </a:rPr>
              <a:t>Kahoot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18" y="1278451"/>
            <a:ext cx="7639764" cy="26550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500809" y="1412640"/>
            <a:ext cx="7930800" cy="464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spAutoFit/>
          </a:bodyPr>
          <a:lstStyle/>
          <a:p>
            <a:pPr marL="93600"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Die ersten Schritte bei jedem Meeting sind:</a:t>
            </a:r>
            <a:endParaRPr lang="en-US" sz="2000" b="0" strike="noStrike" spc="-1" dirty="0">
              <a:latin typeface="Arial"/>
            </a:endParaRPr>
          </a:p>
          <a:p>
            <a:pPr marL="936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 marL="4366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KL/TN treffen sich virtuell auf der Plattform über einen Link.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 smtClean="0">
              <a:latin typeface="Arial"/>
            </a:endParaRPr>
          </a:p>
          <a:p>
            <a:pPr marL="4366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KL/TN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schalten Kamera und Mikro ein.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 marL="4366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TN prüfen vor dem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Unterricht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Kamera und Mikro.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 marL="4366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TN schalten Mikros auf stumm, bis sie zum Sprechen aufgefordert werden (um störende Geräusche zu vermeiden).</a:t>
            </a:r>
            <a:endParaRPr lang="en-US" sz="2000" b="0" strike="noStrike" spc="-1" dirty="0">
              <a:latin typeface="Arial"/>
            </a:endParaRPr>
          </a:p>
          <a:p>
            <a:pPr marL="93600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 marL="4366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TN verwenden die Funktion „Hand heben“, um sich zu melden.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  <a:p>
            <a:pPr marL="4366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KL teilt den Bildschirm und aktiviert dabei die Funktion für die Audio- und Videoübertragung.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553812" y="312595"/>
            <a:ext cx="6192000" cy="4874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FFFFFF"/>
                </a:solidFill>
                <a:latin typeface="Calibri "/>
              </a:rPr>
              <a:t>Kommunikationstool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533177" y="3789000"/>
            <a:ext cx="7992360" cy="235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sp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KL teilt den Bildschirm (Klick auf Freigeben/Desktop bzw. Datei, </a:t>
            </a:r>
            <a:r>
              <a:rPr dirty="0"/>
              <a:t/>
            </a:r>
            <a:br>
              <a:rPr dirty="0"/>
            </a:b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Anwendung etc.), damit  alle TN die gleichen Dateien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sehen/hören:</a:t>
            </a:r>
            <a:endParaRPr lang="en-US" sz="2000" b="0" strike="noStrike" spc="-1" dirty="0">
              <a:latin typeface="Arial"/>
            </a:endParaRPr>
          </a:p>
          <a:p>
            <a:pPr marL="343080" indent="-342720">
              <a:lnSpc>
                <a:spcPct val="15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die Aufgabe, die man gerade behandelt</a:t>
            </a:r>
            <a:endParaRPr lang="en-US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die Mediendateien (Audio, Video)</a:t>
            </a:r>
            <a:endParaRPr lang="en-US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zusätzliche Übungen (Online-Übungen,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Kopiervorlagen usw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.)</a:t>
            </a:r>
            <a:endParaRPr lang="en-US" sz="2000" b="0" strike="noStrike" spc="-1" dirty="0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Tafelanschrieb (z.B. als Word-Datei)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138" name="Grafik 2"/>
          <p:cNvPicPr/>
          <p:nvPr/>
        </p:nvPicPr>
        <p:blipFill>
          <a:blip r:embed="rId3"/>
          <a:srcRect l="2409"/>
          <a:stretch/>
        </p:blipFill>
        <p:spPr>
          <a:xfrm>
            <a:off x="216000" y="1481040"/>
            <a:ext cx="8748000" cy="210996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139" name="CustomShape 2"/>
          <p:cNvSpPr/>
          <p:nvPr/>
        </p:nvSpPr>
        <p:spPr>
          <a:xfrm>
            <a:off x="533177" y="312595"/>
            <a:ext cx="6192000" cy="4874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FFFFFF"/>
                </a:solidFill>
                <a:latin typeface="Calibri "/>
              </a:rPr>
              <a:t>Kommunikationstool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140" name="Grafik 4"/>
          <p:cNvPicPr/>
          <p:nvPr/>
        </p:nvPicPr>
        <p:blipFill>
          <a:blip r:embed="rId4"/>
          <a:stretch/>
        </p:blipFill>
        <p:spPr>
          <a:xfrm rot="10800000">
            <a:off x="2772000" y="1947600"/>
            <a:ext cx="1870920" cy="117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522786" y="1278294"/>
            <a:ext cx="8386560" cy="72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680" tIns="33840" rIns="67680" bIns="3384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spc="-1" dirty="0" smtClean="0">
                <a:solidFill>
                  <a:srgbClr val="000000"/>
                </a:solidFill>
                <a:latin typeface="Calibri"/>
              </a:rPr>
              <a:t>Tafelanschriebe erstellen Sie am besten digital.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Möglich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ist z.B. das sogenannte Whiteboard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im Kommunikationstool (Klick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auf Freigeben/Whiteboard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) …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142" name="Grafik 1"/>
          <p:cNvPicPr/>
          <p:nvPr/>
        </p:nvPicPr>
        <p:blipFill>
          <a:blip r:embed="rId3"/>
          <a:stretch/>
        </p:blipFill>
        <p:spPr>
          <a:xfrm>
            <a:off x="178920" y="2205000"/>
            <a:ext cx="8820000" cy="307548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143" name="Grafik 3"/>
          <p:cNvPicPr/>
          <p:nvPr/>
        </p:nvPicPr>
        <p:blipFill>
          <a:blip r:embed="rId4"/>
          <a:stretch/>
        </p:blipFill>
        <p:spPr>
          <a:xfrm>
            <a:off x="306720" y="4384800"/>
            <a:ext cx="8692200" cy="247284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144" name="CustomShape 2"/>
          <p:cNvSpPr/>
          <p:nvPr/>
        </p:nvSpPr>
        <p:spPr>
          <a:xfrm>
            <a:off x="533177" y="302204"/>
            <a:ext cx="6192000" cy="4874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FFFFFF"/>
                </a:solidFill>
                <a:latin typeface="Calibri "/>
              </a:rPr>
              <a:t>Tafelanschrieb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145" name="Grafik 10"/>
          <p:cNvPicPr/>
          <p:nvPr/>
        </p:nvPicPr>
        <p:blipFill>
          <a:blip r:embed="rId5"/>
          <a:stretch/>
        </p:blipFill>
        <p:spPr>
          <a:xfrm rot="7233600">
            <a:off x="3106800" y="2360520"/>
            <a:ext cx="1870920" cy="117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522786" y="1281845"/>
            <a:ext cx="8538480" cy="6838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… oder die direkte Texteingabe im digitalen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Unterrichtspaket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(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Werkzeug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„Freitexteingabe“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auswählen, Cursor positionieren, schreiben) 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543568" y="302375"/>
            <a:ext cx="6192000" cy="4874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FFFFFF"/>
                </a:solidFill>
                <a:latin typeface="Calibri "/>
              </a:rPr>
              <a:t>Tafelanschrieb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79" y="2132856"/>
            <a:ext cx="6812722" cy="4176464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pic>
        <p:nvPicPr>
          <p:cNvPr id="9" name="Grafik 9"/>
          <p:cNvPicPr/>
          <p:nvPr/>
        </p:nvPicPr>
        <p:blipFill>
          <a:blip r:embed="rId4"/>
          <a:stretch/>
        </p:blipFill>
        <p:spPr>
          <a:xfrm rot="1523400">
            <a:off x="1556582" y="4420451"/>
            <a:ext cx="935640" cy="588240"/>
          </a:xfrm>
          <a:prstGeom prst="rect">
            <a:avLst/>
          </a:prstGeom>
          <a:ln>
            <a:noFill/>
          </a:ln>
        </p:spPr>
      </p:pic>
      <p:pic>
        <p:nvPicPr>
          <p:cNvPr id="11" name="Grafik 9"/>
          <p:cNvPicPr/>
          <p:nvPr/>
        </p:nvPicPr>
        <p:blipFill>
          <a:blip r:embed="rId4"/>
          <a:stretch/>
        </p:blipFill>
        <p:spPr>
          <a:xfrm rot="1523400">
            <a:off x="908509" y="5257365"/>
            <a:ext cx="935640" cy="588240"/>
          </a:xfrm>
          <a:prstGeom prst="rect">
            <a:avLst/>
          </a:prstGeom>
          <a:ln>
            <a:noFill/>
          </a:ln>
        </p:spPr>
      </p:pic>
      <p:pic>
        <p:nvPicPr>
          <p:cNvPr id="13" name="Grafik 4"/>
          <p:cNvPicPr/>
          <p:nvPr/>
        </p:nvPicPr>
        <p:blipFill>
          <a:blip r:embed="rId4"/>
          <a:stretch/>
        </p:blipFill>
        <p:spPr>
          <a:xfrm rot="10800000">
            <a:off x="2123728" y="2422421"/>
            <a:ext cx="1440160" cy="8625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9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22786" y="1279391"/>
            <a:ext cx="8538480" cy="72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spAutoFit/>
          </a:bodyPr>
          <a:lstStyle/>
          <a:p>
            <a:pPr>
              <a:lnSpc>
                <a:spcPct val="93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… oder ein Word-Dokument (Bildschirm teilen, direkt im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Word-Dokument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arbeiten).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153" name="Grafik 3"/>
          <p:cNvPicPr/>
          <p:nvPr/>
        </p:nvPicPr>
        <p:blipFill>
          <a:blip r:embed="rId3"/>
          <a:srcRect l="16054" t="543" r="16390" b="14209"/>
          <a:stretch/>
        </p:blipFill>
        <p:spPr>
          <a:xfrm>
            <a:off x="395640" y="2277000"/>
            <a:ext cx="8603640" cy="37440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154" name="CustomShape 2"/>
          <p:cNvSpPr/>
          <p:nvPr/>
        </p:nvSpPr>
        <p:spPr>
          <a:xfrm>
            <a:off x="543568" y="313609"/>
            <a:ext cx="6192000" cy="4874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72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FFFFFF"/>
                </a:solidFill>
                <a:latin typeface="Calibri "/>
              </a:rPr>
              <a:t>Tafelanschrieb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529986" y="315654"/>
            <a:ext cx="619200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FFFFFF"/>
                </a:solidFill>
                <a:latin typeface="Arial"/>
              </a:rPr>
              <a:t>Chat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156" name="Grafik 1"/>
          <p:cNvPicPr/>
          <p:nvPr/>
        </p:nvPicPr>
        <p:blipFill>
          <a:blip r:embed="rId3"/>
          <a:srcRect l="81772" t="3841"/>
          <a:stretch/>
        </p:blipFill>
        <p:spPr>
          <a:xfrm>
            <a:off x="6516360" y="1628640"/>
            <a:ext cx="2300400" cy="511236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157" name="CustomShape 2"/>
          <p:cNvSpPr/>
          <p:nvPr/>
        </p:nvSpPr>
        <p:spPr>
          <a:xfrm>
            <a:off x="519595" y="1628640"/>
            <a:ext cx="5904360" cy="26444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spAutoFit/>
          </a:bodyPr>
          <a:lstStyle/>
          <a:p>
            <a:pPr>
              <a:lnSpc>
                <a:spcPct val="93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Alle Kommunikationstools haben eine Chatfunktion.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Diese ist auch für den </a:t>
            </a:r>
            <a:r>
              <a:rPr lang="de-DE" sz="2000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kombinierten Präsenz- und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Online-Unterricht 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sehr nützlich.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93000"/>
              </a:lnSpc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Die Chatfunktion können Sie z.B. verwenden für die Kommunikation zwischen KL/TN </a:t>
            </a:r>
            <a:r>
              <a:rPr lang="de-DE" sz="2000" b="0" strike="noStrike" spc="-1" dirty="0" smtClean="0">
                <a:solidFill>
                  <a:srgbClr val="000000"/>
                </a:solidFill>
                <a:latin typeface="Calibri"/>
                <a:ea typeface="Noto Sans SC Regular"/>
              </a:rPr>
              <a:t>oder TN/TN im virtuellen Klassenzimmer (</a:t>
            </a:r>
            <a:r>
              <a:rPr lang="de-DE" sz="2000" b="0" strike="noStrike" spc="-1" dirty="0">
                <a:solidFill>
                  <a:srgbClr val="000000"/>
                </a:solidFill>
                <a:latin typeface="Calibri"/>
                <a:ea typeface="Noto Sans SC Regular"/>
              </a:rPr>
              <a:t>Klick auf Chat, Adressat auswählen, Text schreiben, senden)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93000"/>
              </a:lnSpc>
            </a:pPr>
            <a:endParaRPr lang="en-US" sz="2000" b="0" strike="noStrike" spc="-1" dirty="0">
              <a:latin typeface="Arial"/>
            </a:endParaRPr>
          </a:p>
        </p:txBody>
      </p:sp>
      <p:pic>
        <p:nvPicPr>
          <p:cNvPr id="158" name="Grafik 6"/>
          <p:cNvPicPr/>
          <p:nvPr/>
        </p:nvPicPr>
        <p:blipFill>
          <a:blip r:embed="rId4"/>
          <a:stretch/>
        </p:blipFill>
        <p:spPr>
          <a:xfrm rot="19739400">
            <a:off x="4746960" y="5790240"/>
            <a:ext cx="1621800" cy="102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es040729">
  <a:themeElements>
    <a:clrScheme name="Praes040729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Praes04072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aes040729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040729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040729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040729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040729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040729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040729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040729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1679</Words>
  <Application>Microsoft Office PowerPoint</Application>
  <PresentationFormat>Bildschirmpräsentation (4:3)</PresentationFormat>
  <Paragraphs>246</Paragraphs>
  <Slides>32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43" baseType="lpstr">
      <vt:lpstr>Calibri </vt:lpstr>
      <vt:lpstr>Calibri</vt:lpstr>
      <vt:lpstr>Times New Roman</vt:lpstr>
      <vt:lpstr>Calibri Light</vt:lpstr>
      <vt:lpstr>Arial</vt:lpstr>
      <vt:lpstr>DejaVu Sans</vt:lpstr>
      <vt:lpstr>Wingdings</vt:lpstr>
      <vt:lpstr>Noto Sans SC Regular</vt:lpstr>
      <vt:lpstr>StarSymbol</vt:lpstr>
      <vt:lpstr>Praes040729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Beispiel anhand einer Doppelseite aus Linie 1 A1.1  für das BAMF Modell 2: Virtuelles Klassenzimmer </vt:lpstr>
      <vt:lpstr>    Beispiel anhand einer Doppelseite aus Linie 1 A1.1  für das BAMF Modell 2: Virtuelles Klassenzimmer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Ernst Klett Verlag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Silvia Werner</dc:creator>
  <cp:lastModifiedBy>Kuppler Annette</cp:lastModifiedBy>
  <cp:revision>232</cp:revision>
  <cp:lastPrinted>2020-01-17T11:42:50Z</cp:lastPrinted>
  <dcterms:created xsi:type="dcterms:W3CDTF">2004-08-12T09:00:47Z</dcterms:created>
  <dcterms:modified xsi:type="dcterms:W3CDTF">2020-12-11T11:02:02Z</dcterms:modified>
</cp:coreProperties>
</file>